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sldIdLst>
    <p:sldId id="257" r:id="rId5"/>
    <p:sldId id="268" r:id="rId6"/>
    <p:sldId id="258" r:id="rId7"/>
    <p:sldId id="266" r:id="rId8"/>
    <p:sldId id="267" r:id="rId9"/>
    <p:sldId id="261" r:id="rId10"/>
    <p:sldId id="264"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5475E0-2EB0-4FB5-8A49-813287291DF3}" v="75" dt="2024-10-15T08:55:02.8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23BDB48B-928B-4BFA-B449-C961AA267A31}" type="datetimeFigureOut">
              <a:rPr lang="en-GB" smtClean="0"/>
              <a:t>26/08/2025</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E835E486-256C-4EC4-B2BE-BA1EB8CE18B1}" type="slidenum">
              <a:rPr lang="en-GB" smtClean="0"/>
              <a:t>‹#›</a:t>
            </a:fld>
            <a:endParaRPr lang="en-GB"/>
          </a:p>
        </p:txBody>
      </p:sp>
    </p:spTree>
    <p:extLst>
      <p:ext uri="{BB962C8B-B14F-4D97-AF65-F5344CB8AC3E}">
        <p14:creationId xmlns:p14="http://schemas.microsoft.com/office/powerpoint/2010/main" val="3507865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BDB48B-928B-4BFA-B449-C961AA267A31}" type="datetimeFigureOut">
              <a:rPr lang="en-GB" smtClean="0"/>
              <a:t>26/08/2025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5E486-256C-4EC4-B2BE-BA1EB8CE18B1}" type="slidenum">
              <a:rPr lang="en-GB" smtClean="0"/>
              <a:t>‹#›</a:t>
            </a:fld>
            <a:endParaRPr lang="en-GB"/>
          </a:p>
        </p:txBody>
      </p:sp>
    </p:spTree>
    <p:extLst>
      <p:ext uri="{BB962C8B-B14F-4D97-AF65-F5344CB8AC3E}">
        <p14:creationId xmlns:p14="http://schemas.microsoft.com/office/powerpoint/2010/main" val="1730467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BDB48B-928B-4BFA-B449-C961AA267A31}" type="datetimeFigureOut">
              <a:rPr lang="en-GB" smtClean="0"/>
              <a:t>26/08/2025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5E486-256C-4EC4-B2BE-BA1EB8CE18B1}" type="slidenum">
              <a:rPr lang="en-GB" smtClean="0"/>
              <a:t>‹#›</a:t>
            </a:fld>
            <a:endParaRPr lang="en-GB"/>
          </a:p>
        </p:txBody>
      </p:sp>
    </p:spTree>
    <p:extLst>
      <p:ext uri="{BB962C8B-B14F-4D97-AF65-F5344CB8AC3E}">
        <p14:creationId xmlns:p14="http://schemas.microsoft.com/office/powerpoint/2010/main" val="113834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BDB48B-928B-4BFA-B449-C961AA267A31}" type="datetimeFigureOut">
              <a:rPr lang="en-GB" smtClean="0"/>
              <a:t>26/08/2025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5E486-256C-4EC4-B2BE-BA1EB8CE18B1}" type="slidenum">
              <a:rPr lang="en-GB" smtClean="0"/>
              <a:t>‹#›</a:t>
            </a:fld>
            <a:endParaRPr lang="en-GB"/>
          </a:p>
        </p:txBody>
      </p:sp>
    </p:spTree>
    <p:extLst>
      <p:ext uri="{BB962C8B-B14F-4D97-AF65-F5344CB8AC3E}">
        <p14:creationId xmlns:p14="http://schemas.microsoft.com/office/powerpoint/2010/main" val="2546479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BDB48B-928B-4BFA-B449-C961AA267A31}" type="datetimeFigureOut">
              <a:rPr lang="en-GB" smtClean="0"/>
              <a:t>26/08/2025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5E486-256C-4EC4-B2BE-BA1EB8CE18B1}" type="slidenum">
              <a:rPr lang="en-GB" smtClean="0"/>
              <a:t>‹#›</a:t>
            </a:fld>
            <a:endParaRPr lang="en-GB"/>
          </a:p>
        </p:txBody>
      </p:sp>
    </p:spTree>
    <p:extLst>
      <p:ext uri="{BB962C8B-B14F-4D97-AF65-F5344CB8AC3E}">
        <p14:creationId xmlns:p14="http://schemas.microsoft.com/office/powerpoint/2010/main" val="1730575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BDB48B-928B-4BFA-B449-C961AA267A31}" type="datetimeFigureOut">
              <a:rPr lang="en-GB" smtClean="0"/>
              <a:t>26/08/2025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35E486-256C-4EC4-B2BE-BA1EB8CE18B1}" type="slidenum">
              <a:rPr lang="en-GB" smtClean="0"/>
              <a:t>‹#›</a:t>
            </a:fld>
            <a:endParaRPr lang="en-GB"/>
          </a:p>
        </p:txBody>
      </p:sp>
    </p:spTree>
    <p:extLst>
      <p:ext uri="{BB962C8B-B14F-4D97-AF65-F5344CB8AC3E}">
        <p14:creationId xmlns:p14="http://schemas.microsoft.com/office/powerpoint/2010/main" val="1312530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BDB48B-928B-4BFA-B449-C961AA267A31}" type="datetimeFigureOut">
              <a:rPr lang="en-GB" smtClean="0"/>
              <a:t>26/08/2025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35E486-256C-4EC4-B2BE-BA1EB8CE18B1}" type="slidenum">
              <a:rPr lang="en-GB" smtClean="0"/>
              <a:t>‹#›</a:t>
            </a:fld>
            <a:endParaRPr lang="en-GB"/>
          </a:p>
        </p:txBody>
      </p:sp>
    </p:spTree>
    <p:extLst>
      <p:ext uri="{BB962C8B-B14F-4D97-AF65-F5344CB8AC3E}">
        <p14:creationId xmlns:p14="http://schemas.microsoft.com/office/powerpoint/2010/main" val="2685258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BDB48B-928B-4BFA-B449-C961AA267A31}" type="datetimeFigureOut">
              <a:rPr lang="en-GB" smtClean="0"/>
              <a:t>26/08/2025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35E486-256C-4EC4-B2BE-BA1EB8CE18B1}" type="slidenum">
              <a:rPr lang="en-GB" smtClean="0"/>
              <a:t>‹#›</a:t>
            </a:fld>
            <a:endParaRPr lang="en-GB"/>
          </a:p>
        </p:txBody>
      </p:sp>
    </p:spTree>
    <p:extLst>
      <p:ext uri="{BB962C8B-B14F-4D97-AF65-F5344CB8AC3E}">
        <p14:creationId xmlns:p14="http://schemas.microsoft.com/office/powerpoint/2010/main" val="1060608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BDB48B-928B-4BFA-B449-C961AA267A31}" type="datetimeFigureOut">
              <a:rPr lang="en-GB" smtClean="0"/>
              <a:t>26/08/2025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35E486-256C-4EC4-B2BE-BA1EB8CE18B1}" type="slidenum">
              <a:rPr lang="en-GB" smtClean="0"/>
              <a:t>‹#›</a:t>
            </a:fld>
            <a:endParaRPr lang="en-GB"/>
          </a:p>
        </p:txBody>
      </p:sp>
    </p:spTree>
    <p:extLst>
      <p:ext uri="{BB962C8B-B14F-4D97-AF65-F5344CB8AC3E}">
        <p14:creationId xmlns:p14="http://schemas.microsoft.com/office/powerpoint/2010/main" val="1315866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23BDB48B-928B-4BFA-B449-C961AA267A31}" type="datetimeFigureOut">
              <a:rPr lang="en-GB" smtClean="0"/>
              <a:t>26/08/2025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835E486-256C-4EC4-B2BE-BA1EB8CE18B1}" type="slidenum">
              <a:rPr lang="en-GB" smtClean="0"/>
              <a:t>‹#›</a:t>
            </a:fld>
            <a:endParaRPr lang="en-GB"/>
          </a:p>
        </p:txBody>
      </p:sp>
    </p:spTree>
    <p:extLst>
      <p:ext uri="{BB962C8B-B14F-4D97-AF65-F5344CB8AC3E}">
        <p14:creationId xmlns:p14="http://schemas.microsoft.com/office/powerpoint/2010/main" val="1488915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23BDB48B-928B-4BFA-B449-C961AA267A31}" type="datetimeFigureOut">
              <a:rPr lang="en-GB" smtClean="0"/>
              <a:t>26/08/2025</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E835E486-256C-4EC4-B2BE-BA1EB8CE18B1}" type="slidenum">
              <a:rPr lang="en-GB" smtClean="0"/>
              <a:t>‹#›</a:t>
            </a:fld>
            <a:endParaRPr lang="en-GB"/>
          </a:p>
        </p:txBody>
      </p:sp>
    </p:spTree>
    <p:extLst>
      <p:ext uri="{BB962C8B-B14F-4D97-AF65-F5344CB8AC3E}">
        <p14:creationId xmlns:p14="http://schemas.microsoft.com/office/powerpoint/2010/main" val="73198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23BDB48B-928B-4BFA-B449-C961AA267A31}" type="datetimeFigureOut">
              <a:rPr lang="en-GB" smtClean="0"/>
              <a:t>26/08/2025</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E835E486-256C-4EC4-B2BE-BA1EB8CE18B1}" type="slidenum">
              <a:rPr lang="en-GB" smtClean="0"/>
              <a:t>‹#›</a:t>
            </a:fld>
            <a:endParaRPr lang="en-GB"/>
          </a:p>
        </p:txBody>
      </p:sp>
      <p:sp>
        <p:nvSpPr>
          <p:cNvPr id="7" name="TextBox 6">
            <a:extLst>
              <a:ext uri="{FF2B5EF4-FFF2-40B4-BE49-F238E27FC236}">
                <a16:creationId xmlns:a16="http://schemas.microsoft.com/office/drawing/2014/main" id="{C8BBFAFE-971A-3568-5520-F8EF0A09C45D}"/>
              </a:ext>
            </a:extLst>
          </p:cNvPr>
          <p:cNvSpPr txBox="1"/>
          <p:nvPr userDrawn="1">
            <p:extLst>
              <p:ext uri="{1162E1C5-73C7-4A58-AE30-91384D911F3F}">
                <p184:classification xmlns:p184="http://schemas.microsoft.com/office/powerpoint/2018/4/main" val="hdr"/>
              </p:ext>
            </p:extLst>
          </p:nvPr>
        </p:nvSpPr>
        <p:spPr>
          <a:xfrm>
            <a:off x="0" y="0"/>
            <a:ext cx="388938"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54497577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91B1FD-8C48-2276-9ADE-D42AEFAB71F7}"/>
              </a:ext>
            </a:extLst>
          </p:cNvPr>
          <p:cNvPicPr>
            <a:picLocks noChangeAspect="1"/>
          </p:cNvPicPr>
          <p:nvPr/>
        </p:nvPicPr>
        <p:blipFill rotWithShape="1">
          <a:blip r:embed="rId2"/>
          <a:srcRect l="9091" t="11582" r="-2" b="1744"/>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F0FDE854-89B7-E7F7-45F2-D9E65AA5D9A6}"/>
              </a:ext>
            </a:extLst>
          </p:cNvPr>
          <p:cNvSpPr>
            <a:spLocks noGrp="1"/>
          </p:cNvSpPr>
          <p:nvPr>
            <p:ph type="ctrTitle"/>
          </p:nvPr>
        </p:nvSpPr>
        <p:spPr>
          <a:xfrm>
            <a:off x="5639355" y="2239381"/>
            <a:ext cx="5757515" cy="3750601"/>
          </a:xfrm>
        </p:spPr>
        <p:txBody>
          <a:bodyPr>
            <a:normAutofit fontScale="90000"/>
          </a:bodyPr>
          <a:lstStyle/>
          <a:p>
            <a:pPr>
              <a:lnSpc>
                <a:spcPct val="90000"/>
              </a:lnSpc>
            </a:pPr>
            <a:r>
              <a:rPr lang="en-GB" sz="3800"/>
              <a:t>I have an appointment at this building on: </a:t>
            </a:r>
            <a:br>
              <a:rPr lang="en-GB" sz="3800"/>
            </a:br>
            <a:br>
              <a:rPr lang="en-GB" sz="3800"/>
            </a:br>
            <a:r>
              <a:rPr lang="en-GB" sz="3800"/>
              <a:t>_________________</a:t>
            </a:r>
            <a:br>
              <a:rPr lang="en-GB" sz="3800"/>
            </a:br>
            <a:br>
              <a:rPr lang="en-GB" sz="3800"/>
            </a:br>
            <a:br>
              <a:rPr lang="en-GB" sz="3800"/>
            </a:br>
            <a:r>
              <a:rPr lang="en-GB" sz="3800"/>
              <a:t>This information will help you know what to expect when you are here.</a:t>
            </a:r>
            <a:br>
              <a:rPr lang="en-GB" sz="3800"/>
            </a:br>
            <a:br>
              <a:rPr lang="en-GB" sz="3800"/>
            </a:br>
            <a:endParaRPr lang="en-GB" sz="3800">
              <a:cs typeface="Calibri Light"/>
            </a:endParaRPr>
          </a:p>
        </p:txBody>
      </p:sp>
    </p:spTree>
    <p:extLst>
      <p:ext uri="{BB962C8B-B14F-4D97-AF65-F5344CB8AC3E}">
        <p14:creationId xmlns:p14="http://schemas.microsoft.com/office/powerpoint/2010/main" val="54635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91B1FD-8C48-2276-9ADE-D42AEFAB71F7}"/>
              </a:ext>
            </a:extLst>
          </p:cNvPr>
          <p:cNvPicPr>
            <a:picLocks noChangeAspect="1"/>
          </p:cNvPicPr>
          <p:nvPr/>
        </p:nvPicPr>
        <p:blipFill rotWithShape="1">
          <a:blip r:embed="rId2"/>
          <a:srcRect l="9091" t="11582" r="-2" b="1744"/>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F0FDE854-89B7-E7F7-45F2-D9E65AA5D9A6}"/>
              </a:ext>
            </a:extLst>
          </p:cNvPr>
          <p:cNvSpPr>
            <a:spLocks noGrp="1"/>
          </p:cNvSpPr>
          <p:nvPr>
            <p:ph type="ctrTitle"/>
          </p:nvPr>
        </p:nvSpPr>
        <p:spPr>
          <a:xfrm>
            <a:off x="5679111" y="3107399"/>
            <a:ext cx="5757515" cy="3750601"/>
          </a:xfrm>
        </p:spPr>
        <p:txBody>
          <a:bodyPr>
            <a:normAutofit fontScale="90000"/>
          </a:bodyPr>
          <a:lstStyle/>
          <a:p>
            <a:pPr>
              <a:lnSpc>
                <a:spcPct val="90000"/>
              </a:lnSpc>
            </a:pPr>
            <a:r>
              <a:rPr lang="en-GB" sz="3800"/>
              <a:t>The building is called the SEND &amp; Inclusion Hub, 1 Siward Road, </a:t>
            </a:r>
            <a:r>
              <a:rPr lang="en-GB" sz="3800" err="1"/>
              <a:t>Earlsfield</a:t>
            </a:r>
            <a:r>
              <a:rPr lang="en-GB" sz="3800"/>
              <a:t>. </a:t>
            </a:r>
            <a:br>
              <a:rPr lang="en-GB" sz="3800"/>
            </a:br>
            <a:br>
              <a:rPr lang="en-GB" sz="3800"/>
            </a:br>
            <a:r>
              <a:rPr lang="en-GB" sz="3800"/>
              <a:t>I will arrive at:   ____am.</a:t>
            </a:r>
            <a:br>
              <a:rPr lang="en-GB" sz="3800"/>
            </a:br>
            <a:br>
              <a:rPr lang="en-GB" sz="3800"/>
            </a:br>
            <a:br>
              <a:rPr lang="en-GB" sz="3800"/>
            </a:br>
            <a:r>
              <a:rPr lang="en-GB" sz="3800"/>
              <a:t>I will be there for around 2 hours. It may be a little bit shorter than this, or a little bit longer.</a:t>
            </a:r>
            <a:br>
              <a:rPr lang="en-GB" sz="3800"/>
            </a:br>
            <a:br>
              <a:rPr lang="en-GB" sz="3800"/>
            </a:br>
            <a:endParaRPr lang="en-GB" sz="3800">
              <a:cs typeface="Calibri Light"/>
            </a:endParaRPr>
          </a:p>
        </p:txBody>
      </p:sp>
    </p:spTree>
    <p:extLst>
      <p:ext uri="{BB962C8B-B14F-4D97-AF65-F5344CB8AC3E}">
        <p14:creationId xmlns:p14="http://schemas.microsoft.com/office/powerpoint/2010/main" val="116160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E607F-98B0-7689-6658-D41C05AFE22B}"/>
              </a:ext>
            </a:extLst>
          </p:cNvPr>
          <p:cNvSpPr>
            <a:spLocks noGrp="1"/>
          </p:cNvSpPr>
          <p:nvPr>
            <p:ph type="title"/>
          </p:nvPr>
        </p:nvSpPr>
        <p:spPr>
          <a:xfrm>
            <a:off x="571500" y="1700884"/>
            <a:ext cx="4088190" cy="2369093"/>
          </a:xfrm>
        </p:spPr>
        <p:txBody>
          <a:bodyPr vert="horz" lIns="91440" tIns="45720" rIns="91440" bIns="45720" rtlCol="0" anchor="b">
            <a:normAutofit/>
          </a:bodyPr>
          <a:lstStyle/>
          <a:p>
            <a:pPr algn="ctr">
              <a:lnSpc>
                <a:spcPct val="90000"/>
              </a:lnSpc>
            </a:pPr>
            <a:r>
              <a:rPr lang="en-US" sz="3600"/>
              <a:t>Me and my parent will be in this room.</a:t>
            </a:r>
            <a:br>
              <a:rPr lang="en-US" sz="3600"/>
            </a:br>
            <a:r>
              <a:rPr lang="en-US" sz="3600"/>
              <a:t>We will meet with some new adults. </a:t>
            </a:r>
          </a:p>
        </p:txBody>
      </p:sp>
      <p:pic>
        <p:nvPicPr>
          <p:cNvPr id="2050" name="Picture 2">
            <a:extLst>
              <a:ext uri="{FF2B5EF4-FFF2-40B4-BE49-F238E27FC236}">
                <a16:creationId xmlns:a16="http://schemas.microsoft.com/office/drawing/2014/main" id="{C47DB944-6EB2-9547-B661-BDA02B415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4588"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45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8A377-D4B7-A496-C202-64589FEC515F}"/>
              </a:ext>
            </a:extLst>
          </p:cNvPr>
          <p:cNvSpPr>
            <a:spLocks noGrp="1"/>
          </p:cNvSpPr>
          <p:nvPr>
            <p:ph type="ctrTitle"/>
          </p:nvPr>
        </p:nvSpPr>
        <p:spPr>
          <a:xfrm>
            <a:off x="637720" y="165811"/>
            <a:ext cx="5232993" cy="4604971"/>
          </a:xfrm>
        </p:spPr>
        <p:txBody>
          <a:bodyPr>
            <a:normAutofit/>
          </a:bodyPr>
          <a:lstStyle/>
          <a:p>
            <a:pPr algn="ctr"/>
            <a:r>
              <a:rPr lang="en-GB" sz="3200" dirty="0"/>
              <a:t>My parent will be on one side of the room talking to one of the adults.</a:t>
            </a:r>
            <a:br>
              <a:rPr lang="en-GB" sz="3200" dirty="0"/>
            </a:br>
            <a:br>
              <a:rPr lang="en-GB" sz="3200" dirty="0"/>
            </a:br>
            <a:r>
              <a:rPr lang="en-GB" sz="3200" dirty="0"/>
              <a:t>I will sit on the other side of the room with one of the adults. </a:t>
            </a:r>
            <a:br>
              <a:rPr lang="en-GB" sz="3200" dirty="0"/>
            </a:br>
            <a:br>
              <a:rPr lang="en-GB" sz="3200" dirty="0"/>
            </a:br>
            <a:r>
              <a:rPr lang="en-GB" sz="3200" dirty="0"/>
              <a:t>Sometimes the door will be closed, between where I sit and my parents sit. It is ok to ask to see my parents if I need to. </a:t>
            </a:r>
          </a:p>
        </p:txBody>
      </p:sp>
      <p:pic>
        <p:nvPicPr>
          <p:cNvPr id="1026" name="Picture 2">
            <a:extLst>
              <a:ext uri="{FF2B5EF4-FFF2-40B4-BE49-F238E27FC236}">
                <a16:creationId xmlns:a16="http://schemas.microsoft.com/office/drawing/2014/main" id="{CFFF23E7-3DD7-D67B-A692-CBE7272E0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4772"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916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8A377-D4B7-A496-C202-64589FEC515F}"/>
              </a:ext>
            </a:extLst>
          </p:cNvPr>
          <p:cNvSpPr>
            <a:spLocks noGrp="1"/>
          </p:cNvSpPr>
          <p:nvPr>
            <p:ph type="ctrTitle"/>
          </p:nvPr>
        </p:nvSpPr>
        <p:spPr>
          <a:xfrm>
            <a:off x="484234" y="1752600"/>
            <a:ext cx="6608963" cy="3352800"/>
          </a:xfrm>
        </p:spPr>
        <p:txBody>
          <a:bodyPr>
            <a:noAutofit/>
          </a:bodyPr>
          <a:lstStyle/>
          <a:p>
            <a:r>
              <a:rPr lang="en-GB" sz="3600"/>
              <a:t>We will talk and play games. We want to learn more about you, to find out what you enjoy, what you are good at, and if there is anything you need help with.</a:t>
            </a:r>
            <a:br>
              <a:rPr lang="en-GB" sz="3600"/>
            </a:br>
            <a:br>
              <a:rPr lang="en-GB" sz="3600"/>
            </a:br>
            <a:r>
              <a:rPr lang="en-GB" sz="3600"/>
              <a:t>We might talk about our interests, school, friendships and our feelings.</a:t>
            </a:r>
          </a:p>
        </p:txBody>
      </p:sp>
      <p:sp>
        <p:nvSpPr>
          <p:cNvPr id="8" name="Rectangle 7">
            <a:extLst>
              <a:ext uri="{FF2B5EF4-FFF2-40B4-BE49-F238E27FC236}">
                <a16:creationId xmlns:a16="http://schemas.microsoft.com/office/drawing/2014/main" id="{E3F854FE-0B1E-4902-A4C6-5DB97EC3EF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0"/>
            <a:ext cx="46390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5" name="Picture 4">
            <a:extLst>
              <a:ext uri="{FF2B5EF4-FFF2-40B4-BE49-F238E27FC236}">
                <a16:creationId xmlns:a16="http://schemas.microsoft.com/office/drawing/2014/main" id="{0536A9DA-5389-9E7C-19AF-C6B5702099D4}"/>
              </a:ext>
            </a:extLst>
          </p:cNvPr>
          <p:cNvPicPr>
            <a:picLocks noChangeAspect="1"/>
          </p:cNvPicPr>
          <p:nvPr/>
        </p:nvPicPr>
        <p:blipFill>
          <a:blip r:embed="rId2"/>
          <a:stretch>
            <a:fillRect/>
          </a:stretch>
        </p:blipFill>
        <p:spPr>
          <a:xfrm>
            <a:off x="7816596" y="1962150"/>
            <a:ext cx="3771900" cy="2933700"/>
          </a:xfrm>
          <a:prstGeom prst="rect">
            <a:avLst/>
          </a:prstGeom>
          <a:solidFill>
            <a:schemeClr val="accent1"/>
          </a:solidFill>
        </p:spPr>
      </p:pic>
    </p:spTree>
    <p:extLst>
      <p:ext uri="{BB962C8B-B14F-4D97-AF65-F5344CB8AC3E}">
        <p14:creationId xmlns:p14="http://schemas.microsoft.com/office/powerpoint/2010/main" val="367337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athroom with a toilet and sink&#10;&#10;Description automatically generated with medium confidence">
            <a:extLst>
              <a:ext uri="{FF2B5EF4-FFF2-40B4-BE49-F238E27FC236}">
                <a16:creationId xmlns:a16="http://schemas.microsoft.com/office/drawing/2014/main" id="{6819FF53-4551-F96B-B316-1CB7146285FA}"/>
              </a:ext>
            </a:extLst>
          </p:cNvPr>
          <p:cNvPicPr>
            <a:picLocks noChangeAspect="1"/>
          </p:cNvPicPr>
          <p:nvPr/>
        </p:nvPicPr>
        <p:blipFill rotWithShape="1">
          <a:blip r:embed="rId2"/>
          <a:srcRect l="6381" t="13328" r="2708"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ln>
            <a:noFill/>
          </a:ln>
          <a:effectLst>
            <a:softEdge rad="112500"/>
          </a:effectLst>
        </p:spPr>
      </p:pic>
      <p:sp>
        <p:nvSpPr>
          <p:cNvPr id="2" name="Title 1">
            <a:extLst>
              <a:ext uri="{FF2B5EF4-FFF2-40B4-BE49-F238E27FC236}">
                <a16:creationId xmlns:a16="http://schemas.microsoft.com/office/drawing/2014/main" id="{9A929C07-6FF6-7398-F52D-531C738B97F8}"/>
              </a:ext>
            </a:extLst>
          </p:cNvPr>
          <p:cNvSpPr>
            <a:spLocks noGrp="1"/>
          </p:cNvSpPr>
          <p:nvPr>
            <p:ph type="ctrTitle"/>
          </p:nvPr>
        </p:nvSpPr>
        <p:spPr>
          <a:xfrm>
            <a:off x="5898543" y="1974188"/>
            <a:ext cx="4799937" cy="2372168"/>
          </a:xfrm>
        </p:spPr>
        <p:txBody>
          <a:bodyPr>
            <a:noAutofit/>
          </a:bodyPr>
          <a:lstStyle/>
          <a:p>
            <a:pPr algn="ctr">
              <a:lnSpc>
                <a:spcPct val="90000"/>
              </a:lnSpc>
            </a:pPr>
            <a:r>
              <a:rPr lang="en-GB" sz="3600" dirty="0"/>
              <a:t>I can tell the adult if I need to use the toilet and they will show me where the bathroom is.</a:t>
            </a:r>
          </a:p>
        </p:txBody>
      </p:sp>
    </p:spTree>
    <p:extLst>
      <p:ext uri="{BB962C8B-B14F-4D97-AF65-F5344CB8AC3E}">
        <p14:creationId xmlns:p14="http://schemas.microsoft.com/office/powerpoint/2010/main" val="193977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E36B62D-34E6-41D4-B3AA-AC21AB3879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98A377-D4B7-A496-C202-64589FEC515F}"/>
              </a:ext>
            </a:extLst>
          </p:cNvPr>
          <p:cNvSpPr>
            <a:spLocks noGrp="1"/>
          </p:cNvSpPr>
          <p:nvPr>
            <p:ph type="ctrTitle"/>
          </p:nvPr>
        </p:nvSpPr>
        <p:spPr>
          <a:xfrm>
            <a:off x="5081043" y="770467"/>
            <a:ext cx="6608963" cy="3352800"/>
          </a:xfrm>
        </p:spPr>
        <p:txBody>
          <a:bodyPr>
            <a:normAutofit/>
          </a:bodyPr>
          <a:lstStyle/>
          <a:p>
            <a:r>
              <a:rPr lang="en-GB" sz="5500"/>
              <a:t>If I feel worried during the appointment, I can talk to the adult or to my parent.</a:t>
            </a:r>
          </a:p>
        </p:txBody>
      </p:sp>
      <p:sp>
        <p:nvSpPr>
          <p:cNvPr id="15" name="Rectangle 14">
            <a:extLst>
              <a:ext uri="{FF2B5EF4-FFF2-40B4-BE49-F238E27FC236}">
                <a16:creationId xmlns:a16="http://schemas.microsoft.com/office/drawing/2014/main" id="{97E92409-AD19-4CE3-9956-8C03560F7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90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 name="Graphic 4" descr="Confused face outline with solid fill">
            <a:extLst>
              <a:ext uri="{FF2B5EF4-FFF2-40B4-BE49-F238E27FC236}">
                <a16:creationId xmlns:a16="http://schemas.microsoft.com/office/drawing/2014/main" id="{7A200C04-DE8D-3292-C45F-D3B5AA638F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3464" y="1742701"/>
            <a:ext cx="2819139" cy="2819139"/>
          </a:xfrm>
          <a:prstGeom prst="rect">
            <a:avLst/>
          </a:prstGeom>
        </p:spPr>
      </p:pic>
    </p:spTree>
    <p:extLst>
      <p:ext uri="{BB962C8B-B14F-4D97-AF65-F5344CB8AC3E}">
        <p14:creationId xmlns:p14="http://schemas.microsoft.com/office/powerpoint/2010/main" val="332827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7" name="Rectangle 16">
            <a:extLst>
              <a:ext uri="{FF2B5EF4-FFF2-40B4-BE49-F238E27FC236}">
                <a16:creationId xmlns:a16="http://schemas.microsoft.com/office/drawing/2014/main" id="{6E36B62D-34E6-41D4-B3AA-AC21AB3879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FA8D40-EBBB-AD29-5A6E-37632651EB19}"/>
              </a:ext>
            </a:extLst>
          </p:cNvPr>
          <p:cNvSpPr>
            <a:spLocks noGrp="1"/>
          </p:cNvSpPr>
          <p:nvPr>
            <p:ph type="title"/>
          </p:nvPr>
        </p:nvSpPr>
        <p:spPr>
          <a:xfrm>
            <a:off x="5081043" y="770467"/>
            <a:ext cx="6608963" cy="3352800"/>
          </a:xfrm>
        </p:spPr>
        <p:txBody>
          <a:bodyPr vert="horz" lIns="91440" tIns="45720" rIns="91440" bIns="45720" rtlCol="0" anchor="b">
            <a:normAutofit/>
          </a:bodyPr>
          <a:lstStyle/>
          <a:p>
            <a:pPr>
              <a:lnSpc>
                <a:spcPct val="80000"/>
              </a:lnSpc>
            </a:pPr>
            <a:r>
              <a:rPr lang="en-US" sz="3600">
                <a:solidFill>
                  <a:srgbClr val="FFFFFF"/>
                </a:solidFill>
              </a:rPr>
              <a:t>When the appointment is finished, I will leave with my parent.</a:t>
            </a:r>
          </a:p>
        </p:txBody>
      </p:sp>
      <p:sp>
        <p:nvSpPr>
          <p:cNvPr id="19" name="Rectangle 18">
            <a:extLst>
              <a:ext uri="{FF2B5EF4-FFF2-40B4-BE49-F238E27FC236}">
                <a16:creationId xmlns:a16="http://schemas.microsoft.com/office/drawing/2014/main" id="{97E92409-AD19-4CE3-9956-8C03560F7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90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 name="Content Placeholder 4" descr="Wave Gesture outline">
            <a:extLst>
              <a:ext uri="{FF2B5EF4-FFF2-40B4-BE49-F238E27FC236}">
                <a16:creationId xmlns:a16="http://schemas.microsoft.com/office/drawing/2014/main" id="{3C06A825-8563-DA01-446C-7363FCE36DB3}"/>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3464" y="1742701"/>
            <a:ext cx="3352128" cy="3352128"/>
          </a:xfrm>
          <a:prstGeom prst="rect">
            <a:avLst/>
          </a:prstGeom>
        </p:spPr>
      </p:pic>
    </p:spTree>
    <p:extLst>
      <p:ext uri="{BB962C8B-B14F-4D97-AF65-F5344CB8AC3E}">
        <p14:creationId xmlns:p14="http://schemas.microsoft.com/office/powerpoint/2010/main" val="2592710847"/>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utstandingactions xmlns="7588abe7-6d5f-4448-bf78-3cc1da568fe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5EB0E91BAF4654BB8A0E9278C4125A6" ma:contentTypeVersion="9" ma:contentTypeDescription="Create a new document." ma:contentTypeScope="" ma:versionID="79eea2493d606964a00528245c1b2ced">
  <xsd:schema xmlns:xsd="http://www.w3.org/2001/XMLSchema" xmlns:xs="http://www.w3.org/2001/XMLSchema" xmlns:p="http://schemas.microsoft.com/office/2006/metadata/properties" xmlns:ns2="7588abe7-6d5f-4448-bf78-3cc1da568fea" targetNamespace="http://schemas.microsoft.com/office/2006/metadata/properties" ma:root="true" ma:fieldsID="a1ec6076e3794b3c8d37675197d65f86" ns2:_="">
    <xsd:import namespace="7588abe7-6d5f-4448-bf78-3cc1da568fe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Outstandingact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88abe7-6d5f-4448-bf78-3cc1da568f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Outstandingactions" ma:index="12" nillable="true" ma:displayName="Outstanding actions" ma:format="Dropdown" ma:internalName="Outstandingaction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3AEE96-5E5E-4D84-99B6-CB8A21A2E9D7}">
  <ds:schemaRefs>
    <ds:schemaRef ds:uri="6b9944c8-8d09-415f-9ba6-cb8c494a8ec1"/>
    <ds:schemaRef ds:uri="75d474c9-2dd9-4fcb-8e4b-ddc95e4ec05e"/>
    <ds:schemaRef ds:uri="http://schemas.microsoft.com/office/2006/metadata/properties"/>
    <ds:schemaRef ds:uri="http://schemas.microsoft.com/office/infopath/2007/PartnerControls"/>
    <ds:schemaRef ds:uri="7588abe7-6d5f-4448-bf78-3cc1da568fea"/>
  </ds:schemaRefs>
</ds:datastoreItem>
</file>

<file path=customXml/itemProps2.xml><?xml version="1.0" encoding="utf-8"?>
<ds:datastoreItem xmlns:ds="http://schemas.openxmlformats.org/officeDocument/2006/customXml" ds:itemID="{08AE79AB-ADB3-418D-ACCF-F5FF7A0EC0D6}">
  <ds:schemaRefs>
    <ds:schemaRef ds:uri="http://schemas.microsoft.com/sharepoint/v3/contenttype/forms"/>
  </ds:schemaRefs>
</ds:datastoreItem>
</file>

<file path=customXml/itemProps3.xml><?xml version="1.0" encoding="utf-8"?>
<ds:datastoreItem xmlns:ds="http://schemas.openxmlformats.org/officeDocument/2006/customXml" ds:itemID="{CFA4977C-D59A-4F64-93F2-B9344C864B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88abe7-6d5f-4448-bf78-3cc1da568f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63da656-5c75-4f6d-9461-4a3ce9a537cc}" enabled="1" method="Standard" siteId="{d9d3f5ac-f803-49be-949f-14a7074d74a7}" removed="0"/>
</clbl:labelList>
</file>

<file path=docProps/app.xml><?xml version="1.0" encoding="utf-8"?>
<Properties xmlns="http://schemas.openxmlformats.org/officeDocument/2006/extended-properties" xmlns:vt="http://schemas.openxmlformats.org/officeDocument/2006/docPropsVTypes">
  <Template>TM03457491[[fn=Metropolitan]]</Template>
  <TotalTime>3</TotalTime>
  <Words>281</Words>
  <Application>Microsoft Office PowerPoint</Application>
  <PresentationFormat>Widescreen</PresentationFormat>
  <Paragraphs>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Metropolitan</vt:lpstr>
      <vt:lpstr>I have an appointment at this building on:   _________________   This information will help you know what to expect when you are here.  </vt:lpstr>
      <vt:lpstr>The building is called the SEND &amp; Inclusion Hub, 1 Siward Road, Earlsfield.   I will arrive at:   ____am.   I will be there for around 2 hours. It may be a little bit shorter than this, or a little bit longer.  </vt:lpstr>
      <vt:lpstr>Me and my parent will be in this room. We will meet with some new adults. </vt:lpstr>
      <vt:lpstr>My parent will be on one side of the room talking to one of the adults.  I will sit on the other side of the room with one of the adults.   Sometimes the door will be closed, between where I sit and my parents sit. It is ok to ask to see my parents if I need to. </vt:lpstr>
      <vt:lpstr>We will talk and play games. We want to learn more about you, to find out what you enjoy, what you are good at, and if there is anything you need help with.  We might talk about our interests, school, friendships and our feelings.</vt:lpstr>
      <vt:lpstr>I can tell the adult if I need to use the toilet and they will show me where the bathroom is.</vt:lpstr>
      <vt:lpstr>If I feel worried during the appointment, I can talk to the adult or to my parent.</vt:lpstr>
      <vt:lpstr>When the appointment is finished, I will leave with my parent.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my name is ____________</dc:title>
  <dc:creator>Slosarikova, Barbora</dc:creator>
  <cp:lastModifiedBy>Hannah Cassidy</cp:lastModifiedBy>
  <cp:revision>3</cp:revision>
  <dcterms:created xsi:type="dcterms:W3CDTF">2022-11-02T11:09:34Z</dcterms:created>
  <dcterms:modified xsi:type="dcterms:W3CDTF">2025-08-26T15:39:55Z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Facet:9</vt:lpwstr>
  </property>
  <property fmtid="{D5CDD505-2E9C-101B-9397-08002B2CF9AE}" pid="3" name="ClassificationContentMarkingHeaderText">
    <vt:lpwstr>Official</vt:lpwstr>
  </property>
  <property fmtid="{D5CDD505-2E9C-101B-9397-08002B2CF9AE}" pid="4" name="ContentTypeId">
    <vt:lpwstr>0x01010045EB0E91BAF4654BB8A0E9278C4125A6</vt:lpwstr>
  </property>
  <property fmtid="{D5CDD505-2E9C-101B-9397-08002B2CF9AE}" pid="5" name="MediaServiceImageTags">
    <vt:lpwstr/>
  </property>
</Properties>
</file>