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4" r:id="rId3"/>
    <p:sldId id="257" r:id="rId4"/>
    <p:sldId id="265" r:id="rId5"/>
    <p:sldId id="259" r:id="rId6"/>
    <p:sldId id="260" r:id="rId7"/>
    <p:sldId id="266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732C5-632D-C587-4204-DC1A919273F6}" v="194" dt="2025-02-11T17:14:51.554"/>
    <p1510:client id="{22172292-BA4D-1C5B-D79A-44A94F4F22F6}" v="162" dt="2025-02-11T11:19:15.158"/>
    <p1510:client id="{BB827031-F8C7-2731-4C18-6DE3EBDF5889}" v="12" dt="2025-02-12T22:54:23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58847-7382-4D9D-AB56-F1AF3D47B0F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A3348-99B9-429B-AA51-E08EE4BEBED0}">
      <dgm:prSet phldrT="[Text]" phldr="0"/>
      <dgm:spPr/>
      <dgm:t>
        <a:bodyPr/>
        <a:lstStyle/>
        <a:p>
          <a:r>
            <a:rPr lang="en-US" dirty="0">
              <a:latin typeface="Neue Haas Grotesk Text Pro"/>
            </a:rPr>
            <a:t>IMG</a:t>
          </a:r>
          <a:endParaRPr lang="en-US" dirty="0"/>
        </a:p>
      </dgm:t>
    </dgm:pt>
    <dgm:pt modelId="{3436593E-B208-44D5-B9C0-BF2876CAC44A}" type="parTrans" cxnId="{BD24104D-D0A9-43E7-98A9-9EAC73F1FE70}">
      <dgm:prSet/>
      <dgm:spPr/>
      <dgm:t>
        <a:bodyPr/>
        <a:lstStyle/>
        <a:p>
          <a:endParaRPr lang="en-US"/>
        </a:p>
      </dgm:t>
    </dgm:pt>
    <dgm:pt modelId="{0FA731D5-506A-408C-8104-5F75F79A5F64}" type="sibTrans" cxnId="{BD24104D-D0A9-43E7-98A9-9EAC73F1FE70}">
      <dgm:prSet/>
      <dgm:spPr/>
      <dgm:t>
        <a:bodyPr/>
        <a:lstStyle/>
        <a:p>
          <a:endParaRPr lang="en-US"/>
        </a:p>
      </dgm:t>
    </dgm:pt>
    <dgm:pt modelId="{A74C1E6C-A575-409E-8E1C-4B12E5A5A748}">
      <dgm:prSet phldrT="[Text]" phldr="0"/>
      <dgm:spPr/>
      <dgm:t>
        <a:bodyPr/>
        <a:lstStyle/>
        <a:p>
          <a:r>
            <a:rPr lang="en-US" dirty="0">
              <a:latin typeface="Neue Haas Grotesk Text Pro"/>
            </a:rPr>
            <a:t>LED</a:t>
          </a:r>
          <a:endParaRPr lang="en-US" dirty="0"/>
        </a:p>
      </dgm:t>
    </dgm:pt>
    <dgm:pt modelId="{DD2A1270-99C1-443A-833B-51A86A129C1D}" type="parTrans" cxnId="{36C2F05E-0570-4479-BFA4-98F1B922ED24}">
      <dgm:prSet/>
      <dgm:spPr/>
      <dgm:t>
        <a:bodyPr/>
        <a:lstStyle/>
        <a:p>
          <a:endParaRPr lang="en-US"/>
        </a:p>
      </dgm:t>
    </dgm:pt>
    <dgm:pt modelId="{7C903920-BE84-47C6-8BFC-7BA6CBC410DF}" type="sibTrans" cxnId="{36C2F05E-0570-4479-BFA4-98F1B922ED24}">
      <dgm:prSet/>
      <dgm:spPr/>
      <dgm:t>
        <a:bodyPr/>
        <a:lstStyle/>
        <a:p>
          <a:endParaRPr lang="en-US"/>
        </a:p>
      </dgm:t>
    </dgm:pt>
    <dgm:pt modelId="{C92522DB-FFF0-4644-9F88-6B83C24395D0}">
      <dgm:prSet phldrT="[Text]" phldr="0"/>
      <dgm:spPr/>
      <dgm:t>
        <a:bodyPr/>
        <a:lstStyle/>
        <a:p>
          <a:r>
            <a:rPr lang="en-US" dirty="0">
              <a:latin typeface="Neue Haas Grotesk Text Pro"/>
            </a:rPr>
            <a:t>NCHD</a:t>
          </a:r>
          <a:endParaRPr lang="en-US" dirty="0"/>
        </a:p>
      </dgm:t>
    </dgm:pt>
    <dgm:pt modelId="{1CC6047D-B519-452E-9FF4-E1A1002A35FB}" type="parTrans" cxnId="{7916701E-5368-4CE6-A40D-395C35770D08}">
      <dgm:prSet/>
      <dgm:spPr/>
      <dgm:t>
        <a:bodyPr/>
        <a:lstStyle/>
        <a:p>
          <a:endParaRPr lang="en-US"/>
        </a:p>
      </dgm:t>
    </dgm:pt>
    <dgm:pt modelId="{DCE85E20-BAC6-4158-B295-6C3FF863A084}" type="sibTrans" cxnId="{7916701E-5368-4CE6-A40D-395C35770D08}">
      <dgm:prSet/>
      <dgm:spPr/>
      <dgm:t>
        <a:bodyPr/>
        <a:lstStyle/>
        <a:p>
          <a:endParaRPr lang="en-US"/>
        </a:p>
      </dgm:t>
    </dgm:pt>
    <dgm:pt modelId="{CE8E5CC1-43BB-4721-80BC-0040900A37FB}">
      <dgm:prSet phldrT="[Text]" phldr="0"/>
      <dgm:spPr/>
      <dgm:t>
        <a:bodyPr/>
        <a:lstStyle/>
        <a:p>
          <a:r>
            <a:rPr lang="en-US" dirty="0">
              <a:latin typeface="Neue Haas Grotesk Text Pro"/>
            </a:rPr>
            <a:t>SAS</a:t>
          </a:r>
          <a:endParaRPr lang="en-US" dirty="0"/>
        </a:p>
      </dgm:t>
    </dgm:pt>
    <dgm:pt modelId="{521F8C70-63D8-431A-9FDE-23F31FBAE834}" type="parTrans" cxnId="{7E17B76B-7173-402B-966F-C48FDDA8BEC1}">
      <dgm:prSet/>
      <dgm:spPr/>
      <dgm:t>
        <a:bodyPr/>
        <a:lstStyle/>
        <a:p>
          <a:endParaRPr lang="en-US"/>
        </a:p>
      </dgm:t>
    </dgm:pt>
    <dgm:pt modelId="{74D42CA8-48F5-461F-88AA-5EA8C811B6AD}" type="sibTrans" cxnId="{7E17B76B-7173-402B-966F-C48FDDA8BEC1}">
      <dgm:prSet/>
      <dgm:spPr/>
      <dgm:t>
        <a:bodyPr/>
        <a:lstStyle/>
        <a:p>
          <a:endParaRPr lang="en-US"/>
        </a:p>
      </dgm:t>
    </dgm:pt>
    <dgm:pt modelId="{6D536051-B1A1-4C81-B804-C830BEA81180}">
      <dgm:prSet phldrT="[Text]" phldr="0"/>
      <dgm:spPr/>
      <dgm:t>
        <a:bodyPr/>
        <a:lstStyle/>
        <a:p>
          <a:r>
            <a:rPr lang="en-US" dirty="0">
              <a:latin typeface="Neue Haas Grotesk Text Pro"/>
            </a:rPr>
            <a:t>SHO</a:t>
          </a:r>
          <a:endParaRPr lang="en-US" dirty="0"/>
        </a:p>
      </dgm:t>
    </dgm:pt>
    <dgm:pt modelId="{D447BFE4-5CF9-49DF-85EA-2D37179E59B2}" type="parTrans" cxnId="{58C12465-5D33-4C6E-86BB-34A8A3CFA475}">
      <dgm:prSet/>
      <dgm:spPr/>
      <dgm:t>
        <a:bodyPr/>
        <a:lstStyle/>
        <a:p>
          <a:endParaRPr lang="en-US"/>
        </a:p>
      </dgm:t>
    </dgm:pt>
    <dgm:pt modelId="{D35A4002-8D0E-4FBF-AC96-0641241F41B1}" type="sibTrans" cxnId="{58C12465-5D33-4C6E-86BB-34A8A3CFA475}">
      <dgm:prSet/>
      <dgm:spPr/>
      <dgm:t>
        <a:bodyPr/>
        <a:lstStyle/>
        <a:p>
          <a:endParaRPr lang="en-US"/>
        </a:p>
      </dgm:t>
    </dgm:pt>
    <dgm:pt modelId="{D596072E-B39F-4CF9-BA19-6C9045E965F0}" type="pres">
      <dgm:prSet presAssocID="{B7858847-7382-4D9D-AB56-F1AF3D47B0F7}" presName="diagram" presStyleCnt="0">
        <dgm:presLayoutVars>
          <dgm:dir/>
          <dgm:resizeHandles val="exact"/>
        </dgm:presLayoutVars>
      </dgm:prSet>
      <dgm:spPr/>
    </dgm:pt>
    <dgm:pt modelId="{EB75180B-0E70-4967-A69C-2B0A373E0060}" type="pres">
      <dgm:prSet presAssocID="{122A3348-99B9-429B-AA51-E08EE4BEBED0}" presName="node" presStyleLbl="node1" presStyleIdx="0" presStyleCnt="5">
        <dgm:presLayoutVars>
          <dgm:bulletEnabled val="1"/>
        </dgm:presLayoutVars>
      </dgm:prSet>
      <dgm:spPr/>
    </dgm:pt>
    <dgm:pt modelId="{87C74FAC-571F-4D9C-BC41-3C40692DBF04}" type="pres">
      <dgm:prSet presAssocID="{0FA731D5-506A-408C-8104-5F75F79A5F64}" presName="sibTrans" presStyleCnt="0"/>
      <dgm:spPr/>
    </dgm:pt>
    <dgm:pt modelId="{CD71BA51-CA66-47A2-903D-847EF988AEDB}" type="pres">
      <dgm:prSet presAssocID="{A74C1E6C-A575-409E-8E1C-4B12E5A5A748}" presName="node" presStyleLbl="node1" presStyleIdx="1" presStyleCnt="5">
        <dgm:presLayoutVars>
          <dgm:bulletEnabled val="1"/>
        </dgm:presLayoutVars>
      </dgm:prSet>
      <dgm:spPr/>
    </dgm:pt>
    <dgm:pt modelId="{950414D7-8787-443F-855B-57D08B25D9E0}" type="pres">
      <dgm:prSet presAssocID="{7C903920-BE84-47C6-8BFC-7BA6CBC410DF}" presName="sibTrans" presStyleCnt="0"/>
      <dgm:spPr/>
    </dgm:pt>
    <dgm:pt modelId="{311B05A5-24A4-4E35-AA88-4062A8DACDB6}" type="pres">
      <dgm:prSet presAssocID="{C92522DB-FFF0-4644-9F88-6B83C24395D0}" presName="node" presStyleLbl="node1" presStyleIdx="2" presStyleCnt="5">
        <dgm:presLayoutVars>
          <dgm:bulletEnabled val="1"/>
        </dgm:presLayoutVars>
      </dgm:prSet>
      <dgm:spPr/>
    </dgm:pt>
    <dgm:pt modelId="{4B63F523-078E-40D9-9B64-214E32E573AF}" type="pres">
      <dgm:prSet presAssocID="{DCE85E20-BAC6-4158-B295-6C3FF863A084}" presName="sibTrans" presStyleCnt="0"/>
      <dgm:spPr/>
    </dgm:pt>
    <dgm:pt modelId="{A3E724EC-58EA-456F-8211-240F726CBB0B}" type="pres">
      <dgm:prSet presAssocID="{CE8E5CC1-43BB-4721-80BC-0040900A37FB}" presName="node" presStyleLbl="node1" presStyleIdx="3" presStyleCnt="5">
        <dgm:presLayoutVars>
          <dgm:bulletEnabled val="1"/>
        </dgm:presLayoutVars>
      </dgm:prSet>
      <dgm:spPr/>
    </dgm:pt>
    <dgm:pt modelId="{5A30D1AA-0530-45B9-B243-3A2D57B79539}" type="pres">
      <dgm:prSet presAssocID="{74D42CA8-48F5-461F-88AA-5EA8C811B6AD}" presName="sibTrans" presStyleCnt="0"/>
      <dgm:spPr/>
    </dgm:pt>
    <dgm:pt modelId="{5FDF57A4-7097-4671-B11C-5D35951EBA52}" type="pres">
      <dgm:prSet presAssocID="{6D536051-B1A1-4C81-B804-C830BEA81180}" presName="node" presStyleLbl="node1" presStyleIdx="4" presStyleCnt="5">
        <dgm:presLayoutVars>
          <dgm:bulletEnabled val="1"/>
        </dgm:presLayoutVars>
      </dgm:prSet>
      <dgm:spPr/>
    </dgm:pt>
  </dgm:ptLst>
  <dgm:cxnLst>
    <dgm:cxn modelId="{ACBC4107-4D5C-4304-84C9-6DFE6A7A4344}" type="presOf" srcId="{C92522DB-FFF0-4644-9F88-6B83C24395D0}" destId="{311B05A5-24A4-4E35-AA88-4062A8DACDB6}" srcOrd="0" destOrd="0" presId="urn:microsoft.com/office/officeart/2005/8/layout/default"/>
    <dgm:cxn modelId="{7916701E-5368-4CE6-A40D-395C35770D08}" srcId="{B7858847-7382-4D9D-AB56-F1AF3D47B0F7}" destId="{C92522DB-FFF0-4644-9F88-6B83C24395D0}" srcOrd="2" destOrd="0" parTransId="{1CC6047D-B519-452E-9FF4-E1A1002A35FB}" sibTransId="{DCE85E20-BAC6-4158-B295-6C3FF863A084}"/>
    <dgm:cxn modelId="{9851D440-906A-490E-BEE3-142485DCE7E7}" type="presOf" srcId="{A74C1E6C-A575-409E-8E1C-4B12E5A5A748}" destId="{CD71BA51-CA66-47A2-903D-847EF988AEDB}" srcOrd="0" destOrd="0" presId="urn:microsoft.com/office/officeart/2005/8/layout/default"/>
    <dgm:cxn modelId="{46AB665D-5A26-4B4D-9EE2-98CEA4DEDF57}" type="presOf" srcId="{B7858847-7382-4D9D-AB56-F1AF3D47B0F7}" destId="{D596072E-B39F-4CF9-BA19-6C9045E965F0}" srcOrd="0" destOrd="0" presId="urn:microsoft.com/office/officeart/2005/8/layout/default"/>
    <dgm:cxn modelId="{36C2F05E-0570-4479-BFA4-98F1B922ED24}" srcId="{B7858847-7382-4D9D-AB56-F1AF3D47B0F7}" destId="{A74C1E6C-A575-409E-8E1C-4B12E5A5A748}" srcOrd="1" destOrd="0" parTransId="{DD2A1270-99C1-443A-833B-51A86A129C1D}" sibTransId="{7C903920-BE84-47C6-8BFC-7BA6CBC410DF}"/>
    <dgm:cxn modelId="{9223BD60-99E4-4F7F-AB10-FE4B4CDB3A80}" type="presOf" srcId="{122A3348-99B9-429B-AA51-E08EE4BEBED0}" destId="{EB75180B-0E70-4967-A69C-2B0A373E0060}" srcOrd="0" destOrd="0" presId="urn:microsoft.com/office/officeart/2005/8/layout/default"/>
    <dgm:cxn modelId="{58C12465-5D33-4C6E-86BB-34A8A3CFA475}" srcId="{B7858847-7382-4D9D-AB56-F1AF3D47B0F7}" destId="{6D536051-B1A1-4C81-B804-C830BEA81180}" srcOrd="4" destOrd="0" parTransId="{D447BFE4-5CF9-49DF-85EA-2D37179E59B2}" sibTransId="{D35A4002-8D0E-4FBF-AC96-0641241F41B1}"/>
    <dgm:cxn modelId="{7E17B76B-7173-402B-966F-C48FDDA8BEC1}" srcId="{B7858847-7382-4D9D-AB56-F1AF3D47B0F7}" destId="{CE8E5CC1-43BB-4721-80BC-0040900A37FB}" srcOrd="3" destOrd="0" parTransId="{521F8C70-63D8-431A-9FDE-23F31FBAE834}" sibTransId="{74D42CA8-48F5-461F-88AA-5EA8C811B6AD}"/>
    <dgm:cxn modelId="{BD24104D-D0A9-43E7-98A9-9EAC73F1FE70}" srcId="{B7858847-7382-4D9D-AB56-F1AF3D47B0F7}" destId="{122A3348-99B9-429B-AA51-E08EE4BEBED0}" srcOrd="0" destOrd="0" parTransId="{3436593E-B208-44D5-B9C0-BF2876CAC44A}" sibTransId="{0FA731D5-506A-408C-8104-5F75F79A5F64}"/>
    <dgm:cxn modelId="{E3A0A791-B7F3-40A3-8C9F-2B930D138C8D}" type="presOf" srcId="{6D536051-B1A1-4C81-B804-C830BEA81180}" destId="{5FDF57A4-7097-4671-B11C-5D35951EBA52}" srcOrd="0" destOrd="0" presId="urn:microsoft.com/office/officeart/2005/8/layout/default"/>
    <dgm:cxn modelId="{CA39C4E3-A176-4317-AA36-D154B772A948}" type="presOf" srcId="{CE8E5CC1-43BB-4721-80BC-0040900A37FB}" destId="{A3E724EC-58EA-456F-8211-240F726CBB0B}" srcOrd="0" destOrd="0" presId="urn:microsoft.com/office/officeart/2005/8/layout/default"/>
    <dgm:cxn modelId="{2AEAC5D3-003C-4AA7-A21C-94AA64005040}" type="presParOf" srcId="{D596072E-B39F-4CF9-BA19-6C9045E965F0}" destId="{EB75180B-0E70-4967-A69C-2B0A373E0060}" srcOrd="0" destOrd="0" presId="urn:microsoft.com/office/officeart/2005/8/layout/default"/>
    <dgm:cxn modelId="{604E191D-1405-4B15-A998-71188FE243E8}" type="presParOf" srcId="{D596072E-B39F-4CF9-BA19-6C9045E965F0}" destId="{87C74FAC-571F-4D9C-BC41-3C40692DBF04}" srcOrd="1" destOrd="0" presId="urn:microsoft.com/office/officeart/2005/8/layout/default"/>
    <dgm:cxn modelId="{0A2AB76B-621A-4EF7-9A7E-14E9AC62EF32}" type="presParOf" srcId="{D596072E-B39F-4CF9-BA19-6C9045E965F0}" destId="{CD71BA51-CA66-47A2-903D-847EF988AEDB}" srcOrd="2" destOrd="0" presId="urn:microsoft.com/office/officeart/2005/8/layout/default"/>
    <dgm:cxn modelId="{4FB7B0C9-BAFE-489F-A521-28677A805639}" type="presParOf" srcId="{D596072E-B39F-4CF9-BA19-6C9045E965F0}" destId="{950414D7-8787-443F-855B-57D08B25D9E0}" srcOrd="3" destOrd="0" presId="urn:microsoft.com/office/officeart/2005/8/layout/default"/>
    <dgm:cxn modelId="{137D8D02-EDEC-4FC8-99D8-019C389FC7E3}" type="presParOf" srcId="{D596072E-B39F-4CF9-BA19-6C9045E965F0}" destId="{311B05A5-24A4-4E35-AA88-4062A8DACDB6}" srcOrd="4" destOrd="0" presId="urn:microsoft.com/office/officeart/2005/8/layout/default"/>
    <dgm:cxn modelId="{5EDC3936-D85D-4CBC-A4BC-40E7DB15C082}" type="presParOf" srcId="{D596072E-B39F-4CF9-BA19-6C9045E965F0}" destId="{4B63F523-078E-40D9-9B64-214E32E573AF}" srcOrd="5" destOrd="0" presId="urn:microsoft.com/office/officeart/2005/8/layout/default"/>
    <dgm:cxn modelId="{DBA9B016-A08F-4923-8ABB-7B4D56D0A423}" type="presParOf" srcId="{D596072E-B39F-4CF9-BA19-6C9045E965F0}" destId="{A3E724EC-58EA-456F-8211-240F726CBB0B}" srcOrd="6" destOrd="0" presId="urn:microsoft.com/office/officeart/2005/8/layout/default"/>
    <dgm:cxn modelId="{7E12AFD9-AA86-40BA-AA4C-C4F951D6C79A}" type="presParOf" srcId="{D596072E-B39F-4CF9-BA19-6C9045E965F0}" destId="{5A30D1AA-0530-45B9-B243-3A2D57B79539}" srcOrd="7" destOrd="0" presId="urn:microsoft.com/office/officeart/2005/8/layout/default"/>
    <dgm:cxn modelId="{B1BF4CAE-9830-4685-ABAF-CD099B7B9C66}" type="presParOf" srcId="{D596072E-B39F-4CF9-BA19-6C9045E965F0}" destId="{5FDF57A4-7097-4671-B11C-5D35951EBA5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C35B06-A0C3-46A1-B823-7D7614B4D0D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34EAD329-8096-4A0A-8423-FE9CA485C46D}">
      <dgm:prSet phldr="0"/>
      <dgm:spPr/>
      <dgm:t>
        <a:bodyPr/>
        <a:lstStyle/>
        <a:p>
          <a:pPr algn="l" rtl="0"/>
          <a:r>
            <a:rPr lang="en-US" dirty="0">
              <a:solidFill>
                <a:srgbClr val="111111"/>
              </a:solidFill>
            </a:rPr>
            <a:t>BMA guidance</a:t>
          </a:r>
          <a:endParaRPr lang="en-US" dirty="0">
            <a:latin typeface="Neue Haas Grotesk Text Pro"/>
          </a:endParaRPr>
        </a:p>
      </dgm:t>
    </dgm:pt>
    <dgm:pt modelId="{8EEE2DFE-7B5F-4A2F-97E7-AF0A2336A163}" type="parTrans" cxnId="{39A220B5-275A-4627-A98A-F2BFD2C6C6B8}">
      <dgm:prSet/>
      <dgm:spPr/>
    </dgm:pt>
    <dgm:pt modelId="{76D85B11-EC6F-4209-BAF3-12ECD5F2EF2F}" type="sibTrans" cxnId="{39A220B5-275A-4627-A98A-F2BFD2C6C6B8}">
      <dgm:prSet/>
      <dgm:spPr/>
    </dgm:pt>
    <dgm:pt modelId="{97EC4747-3FBA-4822-A745-675FF678FD0D}">
      <dgm:prSet phldr="0"/>
      <dgm:spPr/>
      <dgm:t>
        <a:bodyPr/>
        <a:lstStyle/>
        <a:p>
          <a:pPr algn="l"/>
          <a:r>
            <a:rPr lang="en-US" b="1" dirty="0">
              <a:solidFill>
                <a:srgbClr val="13316E"/>
              </a:solidFill>
            </a:rPr>
            <a:t>Toolkit for doctors new to the UK</a:t>
          </a:r>
          <a:endParaRPr lang="en-US" dirty="0"/>
        </a:p>
      </dgm:t>
    </dgm:pt>
    <dgm:pt modelId="{E3AE89CB-A9CF-4AEF-A3DF-D2A492A135B3}" type="parTrans" cxnId="{FB3A0297-4F9C-4D09-A40E-8E4946DDAF16}">
      <dgm:prSet/>
      <dgm:spPr/>
    </dgm:pt>
    <dgm:pt modelId="{A9025235-B3A9-402C-AA62-A615BFEBB8FC}" type="sibTrans" cxnId="{FB3A0297-4F9C-4D09-A40E-8E4946DDAF16}">
      <dgm:prSet/>
      <dgm:spPr/>
    </dgm:pt>
    <dgm:pt modelId="{81DE8404-F290-41AB-BD0E-EF81E7BAEDA9}" type="pres">
      <dgm:prSet presAssocID="{BDC35B06-A0C3-46A1-B823-7D7614B4D0DE}" presName="Name0" presStyleCnt="0">
        <dgm:presLayoutVars>
          <dgm:dir/>
          <dgm:animLvl val="lvl"/>
          <dgm:resizeHandles val="exact"/>
        </dgm:presLayoutVars>
      </dgm:prSet>
      <dgm:spPr/>
    </dgm:pt>
    <dgm:pt modelId="{ED9F8BB8-98F9-4B70-BCD0-753016491E64}" type="pres">
      <dgm:prSet presAssocID="{BDC35B06-A0C3-46A1-B823-7D7614B4D0DE}" presName="dummy" presStyleCnt="0"/>
      <dgm:spPr/>
    </dgm:pt>
    <dgm:pt modelId="{41A6E5EF-9C90-476F-B4DE-CD0259557DE3}" type="pres">
      <dgm:prSet presAssocID="{BDC35B06-A0C3-46A1-B823-7D7614B4D0DE}" presName="linH" presStyleCnt="0"/>
      <dgm:spPr/>
    </dgm:pt>
    <dgm:pt modelId="{AF89E481-B209-42F9-B910-1FB35DBF285A}" type="pres">
      <dgm:prSet presAssocID="{BDC35B06-A0C3-46A1-B823-7D7614B4D0DE}" presName="padding1" presStyleCnt="0"/>
      <dgm:spPr/>
    </dgm:pt>
    <dgm:pt modelId="{0D52F6D3-0A02-4815-A486-7C8ABFAC3ABF}" type="pres">
      <dgm:prSet presAssocID="{34EAD329-8096-4A0A-8423-FE9CA485C46D}" presName="linV" presStyleCnt="0"/>
      <dgm:spPr/>
    </dgm:pt>
    <dgm:pt modelId="{8CF696AF-2E8A-4456-A250-2CB2EA420F06}" type="pres">
      <dgm:prSet presAssocID="{34EAD329-8096-4A0A-8423-FE9CA485C46D}" presName="spVertical1" presStyleCnt="0"/>
      <dgm:spPr/>
    </dgm:pt>
    <dgm:pt modelId="{1BB770BC-DEB4-4E81-95B2-AA22CF73F948}" type="pres">
      <dgm:prSet presAssocID="{34EAD329-8096-4A0A-8423-FE9CA485C46D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0ACF6D5E-1DDB-4D74-9E3A-38A0870C06EA}" type="pres">
      <dgm:prSet presAssocID="{34EAD329-8096-4A0A-8423-FE9CA485C46D}" presName="spVertical2" presStyleCnt="0"/>
      <dgm:spPr/>
    </dgm:pt>
    <dgm:pt modelId="{BA0C2B42-FC40-463E-B088-BE7E77DF51F8}" type="pres">
      <dgm:prSet presAssocID="{34EAD329-8096-4A0A-8423-FE9CA485C46D}" presName="spVertical3" presStyleCnt="0"/>
      <dgm:spPr/>
    </dgm:pt>
    <dgm:pt modelId="{73EFB36D-2EB7-4B78-8FAA-06502B6137F9}" type="pres">
      <dgm:prSet presAssocID="{76D85B11-EC6F-4209-BAF3-12ECD5F2EF2F}" presName="space" presStyleCnt="0"/>
      <dgm:spPr/>
    </dgm:pt>
    <dgm:pt modelId="{9D3E5F90-F8CA-45CB-A0BD-77BFF7FB5F48}" type="pres">
      <dgm:prSet presAssocID="{97EC4747-3FBA-4822-A745-675FF678FD0D}" presName="linV" presStyleCnt="0"/>
      <dgm:spPr/>
    </dgm:pt>
    <dgm:pt modelId="{FF8DB915-5F73-410D-9F47-C6FA5207924F}" type="pres">
      <dgm:prSet presAssocID="{97EC4747-3FBA-4822-A745-675FF678FD0D}" presName="spVertical1" presStyleCnt="0"/>
      <dgm:spPr/>
    </dgm:pt>
    <dgm:pt modelId="{50568C47-8E2B-4431-BCAB-7B520C1EDA07}" type="pres">
      <dgm:prSet presAssocID="{97EC4747-3FBA-4822-A745-675FF678FD0D}" presName="parTx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F47AF954-252B-4075-8511-914A93C99329}" type="pres">
      <dgm:prSet presAssocID="{97EC4747-3FBA-4822-A745-675FF678FD0D}" presName="spVertical2" presStyleCnt="0"/>
      <dgm:spPr/>
    </dgm:pt>
    <dgm:pt modelId="{B9B990FA-54AF-4B2B-93B5-903F21CCF58F}" type="pres">
      <dgm:prSet presAssocID="{97EC4747-3FBA-4822-A745-675FF678FD0D}" presName="spVertical3" presStyleCnt="0"/>
      <dgm:spPr/>
    </dgm:pt>
    <dgm:pt modelId="{54721BC0-EF78-4F29-9D8B-D3FB31513B68}" type="pres">
      <dgm:prSet presAssocID="{BDC35B06-A0C3-46A1-B823-7D7614B4D0DE}" presName="padding2" presStyleCnt="0"/>
      <dgm:spPr/>
    </dgm:pt>
    <dgm:pt modelId="{1F6F2410-820E-439B-ABB2-98D528E7C177}" type="pres">
      <dgm:prSet presAssocID="{BDC35B06-A0C3-46A1-B823-7D7614B4D0DE}" presName="negArrow" presStyleCnt="0"/>
      <dgm:spPr/>
    </dgm:pt>
    <dgm:pt modelId="{907B09D1-1EEA-4DE5-8866-660AD03D67F2}" type="pres">
      <dgm:prSet presAssocID="{BDC35B06-A0C3-46A1-B823-7D7614B4D0DE}" presName="backgroundArrow" presStyleLbl="node1" presStyleIdx="0" presStyleCnt="1"/>
      <dgm:spPr/>
    </dgm:pt>
  </dgm:ptLst>
  <dgm:cxnLst>
    <dgm:cxn modelId="{7EE4D923-3A5B-4007-88B9-4D16EBB98F59}" type="presOf" srcId="{34EAD329-8096-4A0A-8423-FE9CA485C46D}" destId="{1BB770BC-DEB4-4E81-95B2-AA22CF73F948}" srcOrd="0" destOrd="0" presId="urn:microsoft.com/office/officeart/2005/8/layout/hProcess3"/>
    <dgm:cxn modelId="{15A2B973-BF62-47E4-8F99-B65D2EF9A284}" type="presOf" srcId="{97EC4747-3FBA-4822-A745-675FF678FD0D}" destId="{50568C47-8E2B-4431-BCAB-7B520C1EDA07}" srcOrd="0" destOrd="0" presId="urn:microsoft.com/office/officeart/2005/8/layout/hProcess3"/>
    <dgm:cxn modelId="{FB3A0297-4F9C-4D09-A40E-8E4946DDAF16}" srcId="{BDC35B06-A0C3-46A1-B823-7D7614B4D0DE}" destId="{97EC4747-3FBA-4822-A745-675FF678FD0D}" srcOrd="1" destOrd="0" parTransId="{E3AE89CB-A9CF-4AEF-A3DF-D2A492A135B3}" sibTransId="{A9025235-B3A9-402C-AA62-A615BFEBB8FC}"/>
    <dgm:cxn modelId="{39A220B5-275A-4627-A98A-F2BFD2C6C6B8}" srcId="{BDC35B06-A0C3-46A1-B823-7D7614B4D0DE}" destId="{34EAD329-8096-4A0A-8423-FE9CA485C46D}" srcOrd="0" destOrd="0" parTransId="{8EEE2DFE-7B5F-4A2F-97E7-AF0A2336A163}" sibTransId="{76D85B11-EC6F-4209-BAF3-12ECD5F2EF2F}"/>
    <dgm:cxn modelId="{8F87F5C1-B203-42C7-84C4-B258B7FD7606}" type="presOf" srcId="{BDC35B06-A0C3-46A1-B823-7D7614B4D0DE}" destId="{81DE8404-F290-41AB-BD0E-EF81E7BAEDA9}" srcOrd="0" destOrd="0" presId="urn:microsoft.com/office/officeart/2005/8/layout/hProcess3"/>
    <dgm:cxn modelId="{510A11B9-A243-490D-A3C8-BBA8E34F7927}" type="presParOf" srcId="{81DE8404-F290-41AB-BD0E-EF81E7BAEDA9}" destId="{ED9F8BB8-98F9-4B70-BCD0-753016491E64}" srcOrd="0" destOrd="0" presId="urn:microsoft.com/office/officeart/2005/8/layout/hProcess3"/>
    <dgm:cxn modelId="{012AC4D8-00CE-4F3B-BA50-3CBE5E160014}" type="presParOf" srcId="{81DE8404-F290-41AB-BD0E-EF81E7BAEDA9}" destId="{41A6E5EF-9C90-476F-B4DE-CD0259557DE3}" srcOrd="1" destOrd="0" presId="urn:microsoft.com/office/officeart/2005/8/layout/hProcess3"/>
    <dgm:cxn modelId="{A6915816-3531-4349-AC95-B657FB9995FE}" type="presParOf" srcId="{41A6E5EF-9C90-476F-B4DE-CD0259557DE3}" destId="{AF89E481-B209-42F9-B910-1FB35DBF285A}" srcOrd="0" destOrd="0" presId="urn:microsoft.com/office/officeart/2005/8/layout/hProcess3"/>
    <dgm:cxn modelId="{B47DB589-A02B-42DD-8BF0-95E92CEAAD8E}" type="presParOf" srcId="{41A6E5EF-9C90-476F-B4DE-CD0259557DE3}" destId="{0D52F6D3-0A02-4815-A486-7C8ABFAC3ABF}" srcOrd="1" destOrd="0" presId="urn:microsoft.com/office/officeart/2005/8/layout/hProcess3"/>
    <dgm:cxn modelId="{53BB5C0D-1F35-495A-80BC-8598F7ABF004}" type="presParOf" srcId="{0D52F6D3-0A02-4815-A486-7C8ABFAC3ABF}" destId="{8CF696AF-2E8A-4456-A250-2CB2EA420F06}" srcOrd="0" destOrd="0" presId="urn:microsoft.com/office/officeart/2005/8/layout/hProcess3"/>
    <dgm:cxn modelId="{40ACA13E-1D45-447F-A225-B9635429F3BB}" type="presParOf" srcId="{0D52F6D3-0A02-4815-A486-7C8ABFAC3ABF}" destId="{1BB770BC-DEB4-4E81-95B2-AA22CF73F948}" srcOrd="1" destOrd="0" presId="urn:microsoft.com/office/officeart/2005/8/layout/hProcess3"/>
    <dgm:cxn modelId="{BCEABC80-BE90-435A-A350-91EC31C5AE38}" type="presParOf" srcId="{0D52F6D3-0A02-4815-A486-7C8ABFAC3ABF}" destId="{0ACF6D5E-1DDB-4D74-9E3A-38A0870C06EA}" srcOrd="2" destOrd="0" presId="urn:microsoft.com/office/officeart/2005/8/layout/hProcess3"/>
    <dgm:cxn modelId="{3541278B-B61E-4E62-8E1B-34E4BF959E75}" type="presParOf" srcId="{0D52F6D3-0A02-4815-A486-7C8ABFAC3ABF}" destId="{BA0C2B42-FC40-463E-B088-BE7E77DF51F8}" srcOrd="3" destOrd="0" presId="urn:microsoft.com/office/officeart/2005/8/layout/hProcess3"/>
    <dgm:cxn modelId="{4DD5BBD5-6418-4867-AEDE-6C437E4967EA}" type="presParOf" srcId="{41A6E5EF-9C90-476F-B4DE-CD0259557DE3}" destId="{73EFB36D-2EB7-4B78-8FAA-06502B6137F9}" srcOrd="2" destOrd="0" presId="urn:microsoft.com/office/officeart/2005/8/layout/hProcess3"/>
    <dgm:cxn modelId="{8FC68CCC-DF4B-4BE7-98AD-4D5A8D65148D}" type="presParOf" srcId="{41A6E5EF-9C90-476F-B4DE-CD0259557DE3}" destId="{9D3E5F90-F8CA-45CB-A0BD-77BFF7FB5F48}" srcOrd="3" destOrd="0" presId="urn:microsoft.com/office/officeart/2005/8/layout/hProcess3"/>
    <dgm:cxn modelId="{B5CB8283-B65D-474D-9E76-95F7EF4FE1FE}" type="presParOf" srcId="{9D3E5F90-F8CA-45CB-A0BD-77BFF7FB5F48}" destId="{FF8DB915-5F73-410D-9F47-C6FA5207924F}" srcOrd="0" destOrd="0" presId="urn:microsoft.com/office/officeart/2005/8/layout/hProcess3"/>
    <dgm:cxn modelId="{07D17BB1-10DD-4B09-99D6-FB0D8B207DCA}" type="presParOf" srcId="{9D3E5F90-F8CA-45CB-A0BD-77BFF7FB5F48}" destId="{50568C47-8E2B-4431-BCAB-7B520C1EDA07}" srcOrd="1" destOrd="0" presId="urn:microsoft.com/office/officeart/2005/8/layout/hProcess3"/>
    <dgm:cxn modelId="{69492F75-FEFC-4287-A060-CC6155737901}" type="presParOf" srcId="{9D3E5F90-F8CA-45CB-A0BD-77BFF7FB5F48}" destId="{F47AF954-252B-4075-8511-914A93C99329}" srcOrd="2" destOrd="0" presId="urn:microsoft.com/office/officeart/2005/8/layout/hProcess3"/>
    <dgm:cxn modelId="{E150D72D-35D2-42A2-BA7D-0C2F11762FCC}" type="presParOf" srcId="{9D3E5F90-F8CA-45CB-A0BD-77BFF7FB5F48}" destId="{B9B990FA-54AF-4B2B-93B5-903F21CCF58F}" srcOrd="3" destOrd="0" presId="urn:microsoft.com/office/officeart/2005/8/layout/hProcess3"/>
    <dgm:cxn modelId="{84D9818D-754A-4D36-BA52-FB48B6BAA453}" type="presParOf" srcId="{41A6E5EF-9C90-476F-B4DE-CD0259557DE3}" destId="{54721BC0-EF78-4F29-9D8B-D3FB31513B68}" srcOrd="4" destOrd="0" presId="urn:microsoft.com/office/officeart/2005/8/layout/hProcess3"/>
    <dgm:cxn modelId="{6B9ECE44-64BA-4FE5-8428-610ED583FF20}" type="presParOf" srcId="{41A6E5EF-9C90-476F-B4DE-CD0259557DE3}" destId="{1F6F2410-820E-439B-ABB2-98D528E7C177}" srcOrd="5" destOrd="0" presId="urn:microsoft.com/office/officeart/2005/8/layout/hProcess3"/>
    <dgm:cxn modelId="{9D6BCC5A-F779-4BDD-AD73-D5E368D09EF3}" type="presParOf" srcId="{41A6E5EF-9C90-476F-B4DE-CD0259557DE3}" destId="{907B09D1-1EEA-4DE5-8866-660AD03D67F2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4A1219-F862-4261-97CE-1CB42658BB5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C9AFB4AE-95FC-4F56-8F96-336CE72774FF}">
      <dgm:prSet phldrT="[Text]" phldr="0"/>
      <dgm:spPr/>
      <dgm:t>
        <a:bodyPr/>
        <a:lstStyle/>
        <a:p>
          <a:pPr rtl="0"/>
          <a:r>
            <a:rPr lang="en-US" dirty="0">
              <a:latin typeface="Neue Haas Grotesk Text Pro"/>
            </a:rPr>
            <a:t>UK graduates also have started </a:t>
          </a:r>
          <a:r>
            <a:rPr lang="en-US" dirty="0" err="1">
              <a:latin typeface="Neue Haas Grotesk Text Pro"/>
            </a:rPr>
            <a:t>enetering</a:t>
          </a:r>
          <a:r>
            <a:rPr lang="en-US" dirty="0">
              <a:latin typeface="Neue Haas Grotesk Text Pro"/>
            </a:rPr>
            <a:t> LE job roles following F2 years </a:t>
          </a:r>
          <a:endParaRPr lang="en-US" dirty="0"/>
        </a:p>
      </dgm:t>
    </dgm:pt>
    <dgm:pt modelId="{9F153344-6CAF-44B2-AE03-C615DE36F669}" type="parTrans" cxnId="{E4E9F9DE-1EF5-44F1-85B6-134083E58EBA}">
      <dgm:prSet/>
      <dgm:spPr/>
    </dgm:pt>
    <dgm:pt modelId="{1AEBE8C2-F440-470C-A89E-62C115124DF4}" type="sibTrans" cxnId="{E4E9F9DE-1EF5-44F1-85B6-134083E58EBA}">
      <dgm:prSet/>
      <dgm:spPr/>
    </dgm:pt>
    <dgm:pt modelId="{3D0CBFE9-1CEA-44F5-8A3C-0C2800ADB1A7}">
      <dgm:prSet phldrT="[Text]" phldr="0"/>
      <dgm:spPr/>
      <dgm:t>
        <a:bodyPr/>
        <a:lstStyle/>
        <a:p>
          <a:pPr rtl="0"/>
          <a:r>
            <a:rPr lang="en-US" dirty="0">
              <a:latin typeface="Neue Haas Grotesk Text Pro"/>
            </a:rPr>
            <a:t>As a result a large cohort of doctors in LE roles, that keeps growing each year</a:t>
          </a:r>
          <a:endParaRPr lang="en-US" dirty="0"/>
        </a:p>
      </dgm:t>
    </dgm:pt>
    <dgm:pt modelId="{3CEB51EF-CADD-424C-9997-C703E196130F}" type="parTrans" cxnId="{F403F5BB-F02E-4B2B-821A-8B9608F32C58}">
      <dgm:prSet/>
      <dgm:spPr/>
    </dgm:pt>
    <dgm:pt modelId="{127E98F6-FE74-45F3-973E-4899C1080A33}" type="sibTrans" cxnId="{F403F5BB-F02E-4B2B-821A-8B9608F32C58}">
      <dgm:prSet/>
      <dgm:spPr/>
    </dgm:pt>
    <dgm:pt modelId="{0AA1001E-9104-47FE-AD88-30A72A624AFD}">
      <dgm:prSet phldrT="[Text]" phldr="0"/>
      <dgm:spPr/>
      <dgm:t>
        <a:bodyPr/>
        <a:lstStyle/>
        <a:p>
          <a:pPr rtl="0"/>
          <a:r>
            <a:rPr lang="en-US" dirty="0">
              <a:latin typeface="Neue Haas Grotesk Text Pro"/>
            </a:rPr>
            <a:t>If training &amp; career pathways adapt to this new reality &amp; </a:t>
          </a:r>
          <a:r>
            <a:rPr lang="en-US" dirty="0" err="1">
              <a:latin typeface="Neue Haas Grotesk Text Pro"/>
            </a:rPr>
            <a:t>recognise</a:t>
          </a:r>
          <a:r>
            <a:rPr lang="en-US" dirty="0">
              <a:latin typeface="Neue Haas Grotesk Text Pro"/>
            </a:rPr>
            <a:t> skills &amp; experience gained in LE roles, it will enhance career satisfaction &amp; benefits healthcare by using existing doctors </a:t>
          </a:r>
          <a:endParaRPr lang="en-US" dirty="0"/>
        </a:p>
      </dgm:t>
    </dgm:pt>
    <dgm:pt modelId="{E73927F5-E70A-4C73-A792-653EEC422494}" type="parTrans" cxnId="{1C0B9731-1F96-4B5B-B216-38629537E261}">
      <dgm:prSet/>
      <dgm:spPr/>
    </dgm:pt>
    <dgm:pt modelId="{6AA20322-EE2A-4A91-8CF0-0FBF85D0E1D7}" type="sibTrans" cxnId="{1C0B9731-1F96-4B5B-B216-38629537E261}">
      <dgm:prSet/>
      <dgm:spPr/>
    </dgm:pt>
    <dgm:pt modelId="{B79AEC00-E6D8-4CF8-81AD-2F4F6E4ABA69}" type="pres">
      <dgm:prSet presAssocID="{434A1219-F862-4261-97CE-1CB42658BB56}" presName="Name0" presStyleCnt="0">
        <dgm:presLayoutVars>
          <dgm:dir/>
          <dgm:animLvl val="lvl"/>
          <dgm:resizeHandles val="exact"/>
        </dgm:presLayoutVars>
      </dgm:prSet>
      <dgm:spPr/>
    </dgm:pt>
    <dgm:pt modelId="{236F4E7A-CD6A-445E-8507-237BD67409F5}" type="pres">
      <dgm:prSet presAssocID="{434A1219-F862-4261-97CE-1CB42658BB56}" presName="dummy" presStyleCnt="0"/>
      <dgm:spPr/>
    </dgm:pt>
    <dgm:pt modelId="{06A6BA21-8F13-4EB1-9636-3013D4FBBF43}" type="pres">
      <dgm:prSet presAssocID="{434A1219-F862-4261-97CE-1CB42658BB56}" presName="linH" presStyleCnt="0"/>
      <dgm:spPr/>
    </dgm:pt>
    <dgm:pt modelId="{D86BC122-A6B3-45F3-92FF-C732561C6487}" type="pres">
      <dgm:prSet presAssocID="{434A1219-F862-4261-97CE-1CB42658BB56}" presName="padding1" presStyleCnt="0"/>
      <dgm:spPr/>
    </dgm:pt>
    <dgm:pt modelId="{0AB4F64E-2E46-4A15-A535-92753DE4BAA5}" type="pres">
      <dgm:prSet presAssocID="{C9AFB4AE-95FC-4F56-8F96-336CE72774FF}" presName="linV" presStyleCnt="0"/>
      <dgm:spPr/>
    </dgm:pt>
    <dgm:pt modelId="{F35084EF-0831-45D2-92F4-0525A63C9467}" type="pres">
      <dgm:prSet presAssocID="{C9AFB4AE-95FC-4F56-8F96-336CE72774FF}" presName="spVertical1" presStyleCnt="0"/>
      <dgm:spPr/>
    </dgm:pt>
    <dgm:pt modelId="{CE0EBCED-3026-42BA-A37A-0B9C290F993D}" type="pres">
      <dgm:prSet presAssocID="{C9AFB4AE-95FC-4F56-8F96-336CE72774FF}" presName="par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F3E6B06-4044-448B-B984-9824A1D7C48B}" type="pres">
      <dgm:prSet presAssocID="{C9AFB4AE-95FC-4F56-8F96-336CE72774FF}" presName="spVertical2" presStyleCnt="0"/>
      <dgm:spPr/>
    </dgm:pt>
    <dgm:pt modelId="{2A4E85B8-80FE-42CA-82DC-231E8D9D6A6E}" type="pres">
      <dgm:prSet presAssocID="{C9AFB4AE-95FC-4F56-8F96-336CE72774FF}" presName="spVertical3" presStyleCnt="0"/>
      <dgm:spPr/>
    </dgm:pt>
    <dgm:pt modelId="{AB81C222-68D9-453E-B8BC-24DED22CE4D7}" type="pres">
      <dgm:prSet presAssocID="{1AEBE8C2-F440-470C-A89E-62C115124DF4}" presName="space" presStyleCnt="0"/>
      <dgm:spPr/>
    </dgm:pt>
    <dgm:pt modelId="{1223919D-B21F-41D2-8CDB-2FC42FAE6DB1}" type="pres">
      <dgm:prSet presAssocID="{3D0CBFE9-1CEA-44F5-8A3C-0C2800ADB1A7}" presName="linV" presStyleCnt="0"/>
      <dgm:spPr/>
    </dgm:pt>
    <dgm:pt modelId="{61C82333-3AF5-49C0-9268-AF1E8B34B8D7}" type="pres">
      <dgm:prSet presAssocID="{3D0CBFE9-1CEA-44F5-8A3C-0C2800ADB1A7}" presName="spVertical1" presStyleCnt="0"/>
      <dgm:spPr/>
    </dgm:pt>
    <dgm:pt modelId="{88D65D7D-8406-4388-832F-18CD41672803}" type="pres">
      <dgm:prSet presAssocID="{3D0CBFE9-1CEA-44F5-8A3C-0C2800ADB1A7}" presName="par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039B7B1-71FB-401D-8C21-4339DF13ED8E}" type="pres">
      <dgm:prSet presAssocID="{3D0CBFE9-1CEA-44F5-8A3C-0C2800ADB1A7}" presName="spVertical2" presStyleCnt="0"/>
      <dgm:spPr/>
    </dgm:pt>
    <dgm:pt modelId="{CB214358-708A-4E1F-B042-A2E5ADDD4A2A}" type="pres">
      <dgm:prSet presAssocID="{3D0CBFE9-1CEA-44F5-8A3C-0C2800ADB1A7}" presName="spVertical3" presStyleCnt="0"/>
      <dgm:spPr/>
    </dgm:pt>
    <dgm:pt modelId="{11CBBC5D-72A4-412F-827A-E2D1BD479CB2}" type="pres">
      <dgm:prSet presAssocID="{127E98F6-FE74-45F3-973E-4899C1080A33}" presName="space" presStyleCnt="0"/>
      <dgm:spPr/>
    </dgm:pt>
    <dgm:pt modelId="{83231FDB-9A63-4E5C-8B85-77CCDB575C40}" type="pres">
      <dgm:prSet presAssocID="{0AA1001E-9104-47FE-AD88-30A72A624AFD}" presName="linV" presStyleCnt="0"/>
      <dgm:spPr/>
    </dgm:pt>
    <dgm:pt modelId="{4C64285B-973B-4E9B-8249-D4040717DF30}" type="pres">
      <dgm:prSet presAssocID="{0AA1001E-9104-47FE-AD88-30A72A624AFD}" presName="spVertical1" presStyleCnt="0"/>
      <dgm:spPr/>
    </dgm:pt>
    <dgm:pt modelId="{963EF2EB-5850-4DFA-91E1-E00CE9BABAE0}" type="pres">
      <dgm:prSet presAssocID="{0AA1001E-9104-47FE-AD88-30A72A624AFD}" presName="par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9D6ADE3-47E2-4620-841A-B6830EA3269E}" type="pres">
      <dgm:prSet presAssocID="{0AA1001E-9104-47FE-AD88-30A72A624AFD}" presName="spVertical2" presStyleCnt="0"/>
      <dgm:spPr/>
    </dgm:pt>
    <dgm:pt modelId="{0B0B4F3A-CBA9-4E26-9EC5-CE2C039CC4ED}" type="pres">
      <dgm:prSet presAssocID="{0AA1001E-9104-47FE-AD88-30A72A624AFD}" presName="spVertical3" presStyleCnt="0"/>
      <dgm:spPr/>
    </dgm:pt>
    <dgm:pt modelId="{C6917601-7C25-459B-96C6-ABB18311E2B6}" type="pres">
      <dgm:prSet presAssocID="{434A1219-F862-4261-97CE-1CB42658BB56}" presName="padding2" presStyleCnt="0"/>
      <dgm:spPr/>
    </dgm:pt>
    <dgm:pt modelId="{9369BD40-90FA-43ED-95A6-D85A7A139300}" type="pres">
      <dgm:prSet presAssocID="{434A1219-F862-4261-97CE-1CB42658BB56}" presName="negArrow" presStyleCnt="0"/>
      <dgm:spPr/>
    </dgm:pt>
    <dgm:pt modelId="{4E512F4B-0179-4137-A537-E529A55D0E13}" type="pres">
      <dgm:prSet presAssocID="{434A1219-F862-4261-97CE-1CB42658BB56}" presName="backgroundArrow" presStyleLbl="node1" presStyleIdx="0" presStyleCnt="1"/>
      <dgm:spPr/>
    </dgm:pt>
  </dgm:ptLst>
  <dgm:cxnLst>
    <dgm:cxn modelId="{B3C3F41B-C927-4E4D-9FA4-FEB8B324C4E2}" type="presOf" srcId="{434A1219-F862-4261-97CE-1CB42658BB56}" destId="{B79AEC00-E6D8-4CF8-81AD-2F4F6E4ABA69}" srcOrd="0" destOrd="0" presId="urn:microsoft.com/office/officeart/2005/8/layout/hProcess3"/>
    <dgm:cxn modelId="{B903E12A-2AE1-416D-8690-E1C9684FCAEE}" type="presOf" srcId="{3D0CBFE9-1CEA-44F5-8A3C-0C2800ADB1A7}" destId="{88D65D7D-8406-4388-832F-18CD41672803}" srcOrd="0" destOrd="0" presId="urn:microsoft.com/office/officeart/2005/8/layout/hProcess3"/>
    <dgm:cxn modelId="{1C0B9731-1F96-4B5B-B216-38629537E261}" srcId="{434A1219-F862-4261-97CE-1CB42658BB56}" destId="{0AA1001E-9104-47FE-AD88-30A72A624AFD}" srcOrd="2" destOrd="0" parTransId="{E73927F5-E70A-4C73-A792-653EEC422494}" sibTransId="{6AA20322-EE2A-4A91-8CF0-0FBF85D0E1D7}"/>
    <dgm:cxn modelId="{8975B15C-96BE-49D3-BA24-F87D97299E8D}" type="presOf" srcId="{C9AFB4AE-95FC-4F56-8F96-336CE72774FF}" destId="{CE0EBCED-3026-42BA-A37A-0B9C290F993D}" srcOrd="0" destOrd="0" presId="urn:microsoft.com/office/officeart/2005/8/layout/hProcess3"/>
    <dgm:cxn modelId="{F403F5BB-F02E-4B2B-821A-8B9608F32C58}" srcId="{434A1219-F862-4261-97CE-1CB42658BB56}" destId="{3D0CBFE9-1CEA-44F5-8A3C-0C2800ADB1A7}" srcOrd="1" destOrd="0" parTransId="{3CEB51EF-CADD-424C-9997-C703E196130F}" sibTransId="{127E98F6-FE74-45F3-973E-4899C1080A33}"/>
    <dgm:cxn modelId="{E4E9F9DE-1EF5-44F1-85B6-134083E58EBA}" srcId="{434A1219-F862-4261-97CE-1CB42658BB56}" destId="{C9AFB4AE-95FC-4F56-8F96-336CE72774FF}" srcOrd="0" destOrd="0" parTransId="{9F153344-6CAF-44B2-AE03-C615DE36F669}" sibTransId="{1AEBE8C2-F440-470C-A89E-62C115124DF4}"/>
    <dgm:cxn modelId="{77E828E9-207B-48D5-A7A6-E0281E034C04}" type="presOf" srcId="{0AA1001E-9104-47FE-AD88-30A72A624AFD}" destId="{963EF2EB-5850-4DFA-91E1-E00CE9BABAE0}" srcOrd="0" destOrd="0" presId="urn:microsoft.com/office/officeart/2005/8/layout/hProcess3"/>
    <dgm:cxn modelId="{71CA9E01-00B9-4977-8713-D9D69EEB2821}" type="presParOf" srcId="{B79AEC00-E6D8-4CF8-81AD-2F4F6E4ABA69}" destId="{236F4E7A-CD6A-445E-8507-237BD67409F5}" srcOrd="0" destOrd="0" presId="urn:microsoft.com/office/officeart/2005/8/layout/hProcess3"/>
    <dgm:cxn modelId="{C228338E-5612-4F9B-97C2-0E440F5442A7}" type="presParOf" srcId="{B79AEC00-E6D8-4CF8-81AD-2F4F6E4ABA69}" destId="{06A6BA21-8F13-4EB1-9636-3013D4FBBF43}" srcOrd="1" destOrd="0" presId="urn:microsoft.com/office/officeart/2005/8/layout/hProcess3"/>
    <dgm:cxn modelId="{ABD3B8B4-4D57-4895-9B9A-75A765273D2B}" type="presParOf" srcId="{06A6BA21-8F13-4EB1-9636-3013D4FBBF43}" destId="{D86BC122-A6B3-45F3-92FF-C732561C6487}" srcOrd="0" destOrd="0" presId="urn:microsoft.com/office/officeart/2005/8/layout/hProcess3"/>
    <dgm:cxn modelId="{25785E84-9059-49C5-A138-C083731DFB8F}" type="presParOf" srcId="{06A6BA21-8F13-4EB1-9636-3013D4FBBF43}" destId="{0AB4F64E-2E46-4A15-A535-92753DE4BAA5}" srcOrd="1" destOrd="0" presId="urn:microsoft.com/office/officeart/2005/8/layout/hProcess3"/>
    <dgm:cxn modelId="{923CA768-EA30-4DC4-8CD9-8F19D798FBC9}" type="presParOf" srcId="{0AB4F64E-2E46-4A15-A535-92753DE4BAA5}" destId="{F35084EF-0831-45D2-92F4-0525A63C9467}" srcOrd="0" destOrd="0" presId="urn:microsoft.com/office/officeart/2005/8/layout/hProcess3"/>
    <dgm:cxn modelId="{AAECECF1-C6AE-42AC-928B-D4BBAE4A27CB}" type="presParOf" srcId="{0AB4F64E-2E46-4A15-A535-92753DE4BAA5}" destId="{CE0EBCED-3026-42BA-A37A-0B9C290F993D}" srcOrd="1" destOrd="0" presId="urn:microsoft.com/office/officeart/2005/8/layout/hProcess3"/>
    <dgm:cxn modelId="{5EDAA7E9-551F-41E3-84CC-C373879A8631}" type="presParOf" srcId="{0AB4F64E-2E46-4A15-A535-92753DE4BAA5}" destId="{FF3E6B06-4044-448B-B984-9824A1D7C48B}" srcOrd="2" destOrd="0" presId="urn:microsoft.com/office/officeart/2005/8/layout/hProcess3"/>
    <dgm:cxn modelId="{1634586E-6741-48C5-9CA7-AC6D03F8F6E7}" type="presParOf" srcId="{0AB4F64E-2E46-4A15-A535-92753DE4BAA5}" destId="{2A4E85B8-80FE-42CA-82DC-231E8D9D6A6E}" srcOrd="3" destOrd="0" presId="urn:microsoft.com/office/officeart/2005/8/layout/hProcess3"/>
    <dgm:cxn modelId="{4B7109E7-D422-41F4-B59C-6ED20792EA3A}" type="presParOf" srcId="{06A6BA21-8F13-4EB1-9636-3013D4FBBF43}" destId="{AB81C222-68D9-453E-B8BC-24DED22CE4D7}" srcOrd="2" destOrd="0" presId="urn:microsoft.com/office/officeart/2005/8/layout/hProcess3"/>
    <dgm:cxn modelId="{21BB9DD7-C91D-4353-8DE4-01830A28E10D}" type="presParOf" srcId="{06A6BA21-8F13-4EB1-9636-3013D4FBBF43}" destId="{1223919D-B21F-41D2-8CDB-2FC42FAE6DB1}" srcOrd="3" destOrd="0" presId="urn:microsoft.com/office/officeart/2005/8/layout/hProcess3"/>
    <dgm:cxn modelId="{169CBACF-D2B3-4F96-A034-D09D3B6138F7}" type="presParOf" srcId="{1223919D-B21F-41D2-8CDB-2FC42FAE6DB1}" destId="{61C82333-3AF5-49C0-9268-AF1E8B34B8D7}" srcOrd="0" destOrd="0" presId="urn:microsoft.com/office/officeart/2005/8/layout/hProcess3"/>
    <dgm:cxn modelId="{E26DA9F2-7107-4294-BC8D-F271C3208CF1}" type="presParOf" srcId="{1223919D-B21F-41D2-8CDB-2FC42FAE6DB1}" destId="{88D65D7D-8406-4388-832F-18CD41672803}" srcOrd="1" destOrd="0" presId="urn:microsoft.com/office/officeart/2005/8/layout/hProcess3"/>
    <dgm:cxn modelId="{06880979-4536-48D7-A8B7-E42EB162C4FF}" type="presParOf" srcId="{1223919D-B21F-41D2-8CDB-2FC42FAE6DB1}" destId="{0039B7B1-71FB-401D-8C21-4339DF13ED8E}" srcOrd="2" destOrd="0" presId="urn:microsoft.com/office/officeart/2005/8/layout/hProcess3"/>
    <dgm:cxn modelId="{6B544CC5-BFD8-4B01-BB4D-17FE9D631CAF}" type="presParOf" srcId="{1223919D-B21F-41D2-8CDB-2FC42FAE6DB1}" destId="{CB214358-708A-4E1F-B042-A2E5ADDD4A2A}" srcOrd="3" destOrd="0" presId="urn:microsoft.com/office/officeart/2005/8/layout/hProcess3"/>
    <dgm:cxn modelId="{1ECDB464-16B1-4970-AFC6-D70A3AF541EB}" type="presParOf" srcId="{06A6BA21-8F13-4EB1-9636-3013D4FBBF43}" destId="{11CBBC5D-72A4-412F-827A-E2D1BD479CB2}" srcOrd="4" destOrd="0" presId="urn:microsoft.com/office/officeart/2005/8/layout/hProcess3"/>
    <dgm:cxn modelId="{B33490D2-6DB5-439C-8AE2-BAEA524B5817}" type="presParOf" srcId="{06A6BA21-8F13-4EB1-9636-3013D4FBBF43}" destId="{83231FDB-9A63-4E5C-8B85-77CCDB575C40}" srcOrd="5" destOrd="0" presId="urn:microsoft.com/office/officeart/2005/8/layout/hProcess3"/>
    <dgm:cxn modelId="{1E50A58F-6598-4493-AB46-D4CEC404DD2F}" type="presParOf" srcId="{83231FDB-9A63-4E5C-8B85-77CCDB575C40}" destId="{4C64285B-973B-4E9B-8249-D4040717DF30}" srcOrd="0" destOrd="0" presId="urn:microsoft.com/office/officeart/2005/8/layout/hProcess3"/>
    <dgm:cxn modelId="{DB166810-7953-4B14-9B84-ABAA581D1A83}" type="presParOf" srcId="{83231FDB-9A63-4E5C-8B85-77CCDB575C40}" destId="{963EF2EB-5850-4DFA-91E1-E00CE9BABAE0}" srcOrd="1" destOrd="0" presId="urn:microsoft.com/office/officeart/2005/8/layout/hProcess3"/>
    <dgm:cxn modelId="{5A3E23C2-8BA4-4867-A0D1-CBC5EF468D85}" type="presParOf" srcId="{83231FDB-9A63-4E5C-8B85-77CCDB575C40}" destId="{E9D6ADE3-47E2-4620-841A-B6830EA3269E}" srcOrd="2" destOrd="0" presId="urn:microsoft.com/office/officeart/2005/8/layout/hProcess3"/>
    <dgm:cxn modelId="{D6400CCB-A389-4E88-97BA-870D0D232253}" type="presParOf" srcId="{83231FDB-9A63-4E5C-8B85-77CCDB575C40}" destId="{0B0B4F3A-CBA9-4E26-9EC5-CE2C039CC4ED}" srcOrd="3" destOrd="0" presId="urn:microsoft.com/office/officeart/2005/8/layout/hProcess3"/>
    <dgm:cxn modelId="{3E99454A-0FEE-4142-8599-D73F4A5FA64B}" type="presParOf" srcId="{06A6BA21-8F13-4EB1-9636-3013D4FBBF43}" destId="{C6917601-7C25-459B-96C6-ABB18311E2B6}" srcOrd="6" destOrd="0" presId="urn:microsoft.com/office/officeart/2005/8/layout/hProcess3"/>
    <dgm:cxn modelId="{E5203ACF-4693-4764-87E2-69B436707E64}" type="presParOf" srcId="{06A6BA21-8F13-4EB1-9636-3013D4FBBF43}" destId="{9369BD40-90FA-43ED-95A6-D85A7A139300}" srcOrd="7" destOrd="0" presId="urn:microsoft.com/office/officeart/2005/8/layout/hProcess3"/>
    <dgm:cxn modelId="{E2133E90-DEBE-408B-A72C-FEA9C0222AE9}" type="presParOf" srcId="{06A6BA21-8F13-4EB1-9636-3013D4FBBF43}" destId="{4E512F4B-0179-4137-A537-E529A55D0E13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5180B-0E70-4967-A69C-2B0A373E0060}">
      <dsp:nvSpPr>
        <dsp:cNvPr id="0" name=""/>
        <dsp:cNvSpPr/>
      </dsp:nvSpPr>
      <dsp:spPr>
        <a:xfrm>
          <a:off x="0" y="132283"/>
          <a:ext cx="3329285" cy="19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Neue Haas Grotesk Text Pro"/>
            </a:rPr>
            <a:t>IMG</a:t>
          </a:r>
          <a:endParaRPr lang="en-US" sz="6500" kern="1200" dirty="0"/>
        </a:p>
      </dsp:txBody>
      <dsp:txXfrm>
        <a:off x="0" y="132283"/>
        <a:ext cx="3329285" cy="1997571"/>
      </dsp:txXfrm>
    </dsp:sp>
    <dsp:sp modelId="{CD71BA51-CA66-47A2-903D-847EF988AEDB}">
      <dsp:nvSpPr>
        <dsp:cNvPr id="0" name=""/>
        <dsp:cNvSpPr/>
      </dsp:nvSpPr>
      <dsp:spPr>
        <a:xfrm>
          <a:off x="3662213" y="132283"/>
          <a:ext cx="3329285" cy="19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Neue Haas Grotesk Text Pro"/>
            </a:rPr>
            <a:t>LED</a:t>
          </a:r>
          <a:endParaRPr lang="en-US" sz="6500" kern="1200" dirty="0"/>
        </a:p>
      </dsp:txBody>
      <dsp:txXfrm>
        <a:off x="3662213" y="132283"/>
        <a:ext cx="3329285" cy="1997571"/>
      </dsp:txXfrm>
    </dsp:sp>
    <dsp:sp modelId="{311B05A5-24A4-4E35-AA88-4062A8DACDB6}">
      <dsp:nvSpPr>
        <dsp:cNvPr id="0" name=""/>
        <dsp:cNvSpPr/>
      </dsp:nvSpPr>
      <dsp:spPr>
        <a:xfrm>
          <a:off x="7324427" y="132283"/>
          <a:ext cx="3329285" cy="19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Neue Haas Grotesk Text Pro"/>
            </a:rPr>
            <a:t>NCHD</a:t>
          </a:r>
          <a:endParaRPr lang="en-US" sz="6500" kern="1200" dirty="0"/>
        </a:p>
      </dsp:txBody>
      <dsp:txXfrm>
        <a:off x="7324427" y="132283"/>
        <a:ext cx="3329285" cy="1997571"/>
      </dsp:txXfrm>
    </dsp:sp>
    <dsp:sp modelId="{A3E724EC-58EA-456F-8211-240F726CBB0B}">
      <dsp:nvSpPr>
        <dsp:cNvPr id="0" name=""/>
        <dsp:cNvSpPr/>
      </dsp:nvSpPr>
      <dsp:spPr>
        <a:xfrm>
          <a:off x="1831106" y="2462782"/>
          <a:ext cx="3329285" cy="19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Neue Haas Grotesk Text Pro"/>
            </a:rPr>
            <a:t>SAS</a:t>
          </a:r>
          <a:endParaRPr lang="en-US" sz="6500" kern="1200" dirty="0"/>
        </a:p>
      </dsp:txBody>
      <dsp:txXfrm>
        <a:off x="1831106" y="2462782"/>
        <a:ext cx="3329285" cy="1997571"/>
      </dsp:txXfrm>
    </dsp:sp>
    <dsp:sp modelId="{5FDF57A4-7097-4671-B11C-5D35951EBA52}">
      <dsp:nvSpPr>
        <dsp:cNvPr id="0" name=""/>
        <dsp:cNvSpPr/>
      </dsp:nvSpPr>
      <dsp:spPr>
        <a:xfrm>
          <a:off x="5493320" y="2462782"/>
          <a:ext cx="3329285" cy="1997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Neue Haas Grotesk Text Pro"/>
            </a:rPr>
            <a:t>SHO</a:t>
          </a:r>
          <a:endParaRPr lang="en-US" sz="6500" kern="1200" dirty="0"/>
        </a:p>
      </dsp:txBody>
      <dsp:txXfrm>
        <a:off x="5493320" y="2462782"/>
        <a:ext cx="3329285" cy="1997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B09D1-1EEA-4DE5-8866-660AD03D67F2}">
      <dsp:nvSpPr>
        <dsp:cNvPr id="0" name=""/>
        <dsp:cNvSpPr/>
      </dsp:nvSpPr>
      <dsp:spPr>
        <a:xfrm>
          <a:off x="0" y="2282868"/>
          <a:ext cx="5128054" cy="157351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68C47-8E2B-4431-BCAB-7B520C1EDA07}">
      <dsp:nvSpPr>
        <dsp:cNvPr id="0" name=""/>
        <dsp:cNvSpPr/>
      </dsp:nvSpPr>
      <dsp:spPr>
        <a:xfrm>
          <a:off x="2704748" y="2676246"/>
          <a:ext cx="1910500" cy="78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13316E"/>
              </a:solidFill>
            </a:rPr>
            <a:t>Toolkit for doctors new to the UK</a:t>
          </a:r>
          <a:endParaRPr lang="en-US" sz="1600" kern="1200" dirty="0"/>
        </a:p>
      </dsp:txBody>
      <dsp:txXfrm>
        <a:off x="2704748" y="2676246"/>
        <a:ext cx="1910500" cy="786755"/>
      </dsp:txXfrm>
    </dsp:sp>
    <dsp:sp modelId="{1BB770BC-DEB4-4E81-95B2-AA22CF73F948}">
      <dsp:nvSpPr>
        <dsp:cNvPr id="0" name=""/>
        <dsp:cNvSpPr/>
      </dsp:nvSpPr>
      <dsp:spPr>
        <a:xfrm>
          <a:off x="412147" y="2676246"/>
          <a:ext cx="1910500" cy="78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111111"/>
              </a:solidFill>
            </a:rPr>
            <a:t>BMA guidance</a:t>
          </a:r>
          <a:endParaRPr lang="en-US" sz="1600" kern="1200" dirty="0">
            <a:latin typeface="Neue Haas Grotesk Text Pro"/>
          </a:endParaRPr>
        </a:p>
      </dsp:txBody>
      <dsp:txXfrm>
        <a:off x="412147" y="2676246"/>
        <a:ext cx="1910500" cy="7867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12F4B-0179-4137-A537-E529A55D0E13}">
      <dsp:nvSpPr>
        <dsp:cNvPr id="0" name=""/>
        <dsp:cNvSpPr/>
      </dsp:nvSpPr>
      <dsp:spPr>
        <a:xfrm>
          <a:off x="0" y="1055678"/>
          <a:ext cx="10081053" cy="3966107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EF2EB-5850-4DFA-91E1-E00CE9BABAE0}">
      <dsp:nvSpPr>
        <dsp:cNvPr id="0" name=""/>
        <dsp:cNvSpPr/>
      </dsp:nvSpPr>
      <dsp:spPr>
        <a:xfrm>
          <a:off x="6643748" y="2047205"/>
          <a:ext cx="2429199" cy="1983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Neue Haas Grotesk Text Pro"/>
            </a:rPr>
            <a:t>If training &amp; career pathways adapt to this new reality &amp; </a:t>
          </a:r>
          <a:r>
            <a:rPr lang="en-US" sz="1500" kern="1200" dirty="0" err="1">
              <a:latin typeface="Neue Haas Grotesk Text Pro"/>
            </a:rPr>
            <a:t>recognise</a:t>
          </a:r>
          <a:r>
            <a:rPr lang="en-US" sz="1500" kern="1200" dirty="0">
              <a:latin typeface="Neue Haas Grotesk Text Pro"/>
            </a:rPr>
            <a:t> skills &amp; experience gained in LE roles, it will enhance career satisfaction &amp; benefits healthcare by using existing doctors </a:t>
          </a:r>
          <a:endParaRPr lang="en-US" sz="1500" kern="1200" dirty="0"/>
        </a:p>
      </dsp:txBody>
      <dsp:txXfrm>
        <a:off x="6643748" y="2047205"/>
        <a:ext cx="2429199" cy="1983053"/>
      </dsp:txXfrm>
    </dsp:sp>
    <dsp:sp modelId="{88D65D7D-8406-4388-832F-18CD41672803}">
      <dsp:nvSpPr>
        <dsp:cNvPr id="0" name=""/>
        <dsp:cNvSpPr/>
      </dsp:nvSpPr>
      <dsp:spPr>
        <a:xfrm>
          <a:off x="3728709" y="2047205"/>
          <a:ext cx="2429199" cy="1983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Neue Haas Grotesk Text Pro"/>
            </a:rPr>
            <a:t>As a result a large cohort of doctors in LE roles, that keeps growing each year</a:t>
          </a:r>
          <a:endParaRPr lang="en-US" sz="1500" kern="1200" dirty="0"/>
        </a:p>
      </dsp:txBody>
      <dsp:txXfrm>
        <a:off x="3728709" y="2047205"/>
        <a:ext cx="2429199" cy="1983053"/>
      </dsp:txXfrm>
    </dsp:sp>
    <dsp:sp modelId="{CE0EBCED-3026-42BA-A37A-0B9C290F993D}">
      <dsp:nvSpPr>
        <dsp:cNvPr id="0" name=""/>
        <dsp:cNvSpPr/>
      </dsp:nvSpPr>
      <dsp:spPr>
        <a:xfrm>
          <a:off x="813670" y="2047205"/>
          <a:ext cx="2429199" cy="1983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Neue Haas Grotesk Text Pro"/>
            </a:rPr>
            <a:t>UK graduates also have started </a:t>
          </a:r>
          <a:r>
            <a:rPr lang="en-US" sz="1500" kern="1200" dirty="0" err="1">
              <a:latin typeface="Neue Haas Grotesk Text Pro"/>
            </a:rPr>
            <a:t>enetering</a:t>
          </a:r>
          <a:r>
            <a:rPr lang="en-US" sz="1500" kern="1200" dirty="0">
              <a:latin typeface="Neue Haas Grotesk Text Pro"/>
            </a:rPr>
            <a:t> LE job roles following F2 years </a:t>
          </a:r>
          <a:endParaRPr lang="en-US" sz="1500" kern="1200" dirty="0"/>
        </a:p>
      </dsp:txBody>
      <dsp:txXfrm>
        <a:off x="813670" y="2047205"/>
        <a:ext cx="2429199" cy="1983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1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9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7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4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4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9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7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3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4D02DC-86D0-86A9-4404-26B11AF64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4392" y="1791147"/>
            <a:ext cx="7202862" cy="1952369"/>
          </a:xfrm>
        </p:spPr>
        <p:txBody>
          <a:bodyPr>
            <a:normAutofit/>
          </a:bodyPr>
          <a:lstStyle/>
          <a:p>
            <a:r>
              <a:rPr lang="en-US" sz="4800" dirty="0"/>
              <a:t>IMGs, LEDs – WHO'S WHO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6730" y="3843708"/>
            <a:ext cx="5878156" cy="58175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4000" i="1" dirty="0"/>
              <a:t>Dr Vishnu Sundararajan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A0F2-1F1D-C0E7-B13F-3B1CD918F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TERMINOLOGIES</a:t>
            </a:r>
            <a:endParaRPr lang="en-US" b="0" dirty="0"/>
          </a:p>
          <a:p>
            <a:endParaRPr lang="en-US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4753E49F-7E22-DAA1-C62C-F204FB18E1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569134"/>
              </p:ext>
            </p:extLst>
          </p:nvPr>
        </p:nvGraphicFramePr>
        <p:xfrm>
          <a:off x="1222374" y="1563688"/>
          <a:ext cx="10653713" cy="45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29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A31A-DC62-9DEE-D0FB-F97CAFA7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CD0B2-25F4-D42B-CDC3-33CCAAD61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IMG         International Medical Graduates</a:t>
            </a:r>
          </a:p>
          <a:p>
            <a:r>
              <a:rPr lang="en-US" dirty="0"/>
              <a:t>LED         Locally Employed Doctors</a:t>
            </a:r>
          </a:p>
          <a:p>
            <a:r>
              <a:rPr lang="en-US" dirty="0"/>
              <a:t>NCHD      Non Contract Hospital Doctors</a:t>
            </a:r>
          </a:p>
          <a:p>
            <a:r>
              <a:rPr lang="en-US" dirty="0"/>
              <a:t>SAS         Specialist, Associate specialist &amp; Specialty doctors</a:t>
            </a:r>
          </a:p>
          <a:p>
            <a:r>
              <a:rPr lang="en-US" dirty="0"/>
              <a:t>SHO         Senior House Officer</a:t>
            </a:r>
          </a:p>
          <a:p>
            <a:r>
              <a:rPr lang="en-US" dirty="0"/>
              <a:t>ST             Specialty Trainee </a:t>
            </a:r>
          </a:p>
          <a:p>
            <a:r>
              <a:rPr lang="en-US" dirty="0" err="1"/>
              <a:t>SpR</a:t>
            </a:r>
            <a:r>
              <a:rPr lang="en-US" dirty="0"/>
              <a:t>          Specialty Registrar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111111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2B5586E-D622-E92B-D9F7-7A55FB9F7D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7098835"/>
              </p:ext>
            </p:extLst>
          </p:nvPr>
        </p:nvGraphicFramePr>
        <p:xfrm>
          <a:off x="6096000" y="2702011"/>
          <a:ext cx="5128054" cy="6139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46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E69C-9A44-243A-9DD1-F2E38552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C113-EB73-AEAF-044D-BF909C4A9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Keeping up with GMC Good Medical Practice</a:t>
            </a:r>
          </a:p>
          <a:p>
            <a:r>
              <a:rPr lang="en-US"/>
              <a:t>Avoid confusions with the patients &amp; clinical teams </a:t>
            </a:r>
          </a:p>
          <a:p>
            <a:r>
              <a:rPr lang="en-US" dirty="0"/>
              <a:t>Knowing your contract &amp; </a:t>
            </a:r>
            <a:r>
              <a:rPr lang="en-US"/>
              <a:t>getting your pay right</a:t>
            </a:r>
          </a:p>
          <a:p>
            <a:r>
              <a:rPr lang="en-US" dirty="0"/>
              <a:t>Knowing your responsibilities &amp; working within limits  </a:t>
            </a:r>
          </a:p>
        </p:txBody>
      </p:sp>
    </p:spTree>
    <p:extLst>
      <p:ext uri="{BB962C8B-B14F-4D97-AF65-F5344CB8AC3E}">
        <p14:creationId xmlns:p14="http://schemas.microsoft.com/office/powerpoint/2010/main" val="90855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62BBD-0589-EDB6-969A-E136A788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GMC WORKFORCE REPORT 2024</a:t>
            </a:r>
          </a:p>
        </p:txBody>
      </p:sp>
      <p:pic>
        <p:nvPicPr>
          <p:cNvPr id="4" name="Content Placeholder 3" descr="A close up of text&#10;&#10;AI-generated content may be incorrect.">
            <a:extLst>
              <a:ext uri="{FF2B5EF4-FFF2-40B4-BE49-F238E27FC236}">
                <a16:creationId xmlns:a16="http://schemas.microsoft.com/office/drawing/2014/main" id="{B283BF84-3431-516A-20E0-1473E4CB0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789" y="1305328"/>
            <a:ext cx="4410075" cy="2314575"/>
          </a:xfrm>
        </p:spPr>
      </p:pic>
      <p:pic>
        <p:nvPicPr>
          <p:cNvPr id="5" name="Picture 4" descr="A white background with blue text&#10;&#10;AI-generated content may be incorrect.">
            <a:extLst>
              <a:ext uri="{FF2B5EF4-FFF2-40B4-BE49-F238E27FC236}">
                <a16:creationId xmlns:a16="http://schemas.microsoft.com/office/drawing/2014/main" id="{99A8618B-7A12-3DBA-2468-F8D0704E3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6335" y="1302665"/>
            <a:ext cx="4400550" cy="1695450"/>
          </a:xfrm>
          <a:prstGeom prst="rect">
            <a:avLst/>
          </a:prstGeom>
        </p:spPr>
      </p:pic>
      <p:pic>
        <p:nvPicPr>
          <p:cNvPr id="6" name="Picture 5" descr="A close-up of a sign&#10;&#10;AI-generated content may be incorrect.">
            <a:extLst>
              <a:ext uri="{FF2B5EF4-FFF2-40B4-BE49-F238E27FC236}">
                <a16:creationId xmlns:a16="http://schemas.microsoft.com/office/drawing/2014/main" id="{D412DA95-2EDA-76E0-9965-B461B211D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587" y="3261909"/>
            <a:ext cx="4333875" cy="1238250"/>
          </a:xfrm>
          <a:prstGeom prst="rect">
            <a:avLst/>
          </a:prstGeom>
        </p:spPr>
      </p:pic>
      <p:pic>
        <p:nvPicPr>
          <p:cNvPr id="7" name="Picture 6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6CCB87A2-5C9B-E18A-D10A-8CAC8555F2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357" y="4036097"/>
            <a:ext cx="38957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6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9081-2840-775B-ECF7-2D1B77D02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PROGRESSION?</a:t>
            </a:r>
          </a:p>
        </p:txBody>
      </p:sp>
      <p:pic>
        <p:nvPicPr>
          <p:cNvPr id="4" name="Content Placeholder 3" descr="A close-up of black text&#10;&#10;AI-generated content may be incorrect.">
            <a:extLst>
              <a:ext uri="{FF2B5EF4-FFF2-40B4-BE49-F238E27FC236}">
                <a16:creationId xmlns:a16="http://schemas.microsoft.com/office/drawing/2014/main" id="{9CC7E2C5-CB16-B93C-A9C1-25C9A3743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8054" y="1284857"/>
            <a:ext cx="6096000" cy="1351619"/>
          </a:xfr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DC12C1D-A7BA-43A1-16F3-961F3140DD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947880"/>
              </p:ext>
            </p:extLst>
          </p:nvPr>
        </p:nvGraphicFramePr>
        <p:xfrm>
          <a:off x="607540" y="1445741"/>
          <a:ext cx="10081053" cy="607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687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439B4-458B-B02D-7245-E5B76CB5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MWRES</a:t>
            </a:r>
          </a:p>
        </p:txBody>
      </p:sp>
      <p:pic>
        <p:nvPicPr>
          <p:cNvPr id="4" name="Content Placeholder 3" descr="A blue and white text with blue circles and white text&#10;&#10;AI-generated content may be incorrect.">
            <a:extLst>
              <a:ext uri="{FF2B5EF4-FFF2-40B4-BE49-F238E27FC236}">
                <a16:creationId xmlns:a16="http://schemas.microsoft.com/office/drawing/2014/main" id="{C4405AFD-64A5-D9BB-F622-2777B1F1C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8032" y="1717395"/>
            <a:ext cx="9113106" cy="4013453"/>
          </a:xfrm>
        </p:spPr>
      </p:pic>
    </p:spTree>
    <p:extLst>
      <p:ext uri="{BB962C8B-B14F-4D97-AF65-F5344CB8AC3E}">
        <p14:creationId xmlns:p14="http://schemas.microsoft.com/office/powerpoint/2010/main" val="170207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E6F2-1532-92DF-8CCB-464DFCE9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OVERWHELMING?</a:t>
            </a:r>
          </a:p>
        </p:txBody>
      </p:sp>
      <p:pic>
        <p:nvPicPr>
          <p:cNvPr id="4" name="Content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5D9ABB8-8FB8-68CA-114C-8368DBAFD6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437" y="1330320"/>
            <a:ext cx="10655083" cy="5338421"/>
          </a:xfrm>
        </p:spPr>
      </p:pic>
    </p:spTree>
    <p:extLst>
      <p:ext uri="{BB962C8B-B14F-4D97-AF65-F5344CB8AC3E}">
        <p14:creationId xmlns:p14="http://schemas.microsoft.com/office/powerpoint/2010/main" val="266983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57B17-ACEE-1AA0-0909-C5E6D8AD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CURIOUS?</a:t>
            </a:r>
          </a:p>
        </p:txBody>
      </p:sp>
      <p:pic>
        <p:nvPicPr>
          <p:cNvPr id="4" name="Content Placeholder 3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312582E9-01D5-8231-316E-F2BB41C99C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345" y="1266274"/>
            <a:ext cx="9014848" cy="3922268"/>
          </a:xfrm>
        </p:spPr>
      </p:pic>
    </p:spTree>
    <p:extLst>
      <p:ext uri="{BB962C8B-B14F-4D97-AF65-F5344CB8AC3E}">
        <p14:creationId xmlns:p14="http://schemas.microsoft.com/office/powerpoint/2010/main" val="1417477470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VanillaVTI</vt:lpstr>
      <vt:lpstr>IMGs, LEDs – WHO'S WHO</vt:lpstr>
      <vt:lpstr>TERMINOLOGIES </vt:lpstr>
      <vt:lpstr>TERMINOLOGIES</vt:lpstr>
      <vt:lpstr>WHY?</vt:lpstr>
      <vt:lpstr>GMC WORKFORCE REPORT 2024</vt:lpstr>
      <vt:lpstr>CAREER PROGRESSION?</vt:lpstr>
      <vt:lpstr>MWRES</vt:lpstr>
      <vt:lpstr>TOO OVERWHELMING?</vt:lpstr>
      <vt:lpstr>CURIOUS?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277</cp:revision>
  <dcterms:created xsi:type="dcterms:W3CDTF">2025-02-08T11:00:38Z</dcterms:created>
  <dcterms:modified xsi:type="dcterms:W3CDTF">2025-02-12T22:55:10Z</dcterms:modified>
</cp:coreProperties>
</file>