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05A4E-6D50-4A42-A38D-AD21E17C5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FD960-2715-4C59-B292-52E9C10CE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F0A9-E47D-4016-90B9-21FB6AC6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ACED-273D-4C63-B894-1574ECD802DA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D7260-AF8C-4653-9CF3-E049227A2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BAA6F-BA18-4F35-BE8A-FB06DA14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6C2C-B7AF-4258-AFBD-690B31714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40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5BEF-8977-44DF-9CC0-5D79BA5B7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F5FDD-6E45-4320-AE59-F12CD7333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55874-2E1A-41F9-BDC8-E9290A03E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ACED-273D-4C63-B894-1574ECD802DA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41257-94B9-469D-9E4D-41C15F29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56CA5-7FFA-45ED-BDC5-739A5153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6C2C-B7AF-4258-AFBD-690B31714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37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BBB5E7-B210-406F-AFF1-460090406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7B70E0-1854-44AC-98D7-809B7B55C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1E1CD-E3B3-40B0-B252-E23EC54F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ACED-273D-4C63-B894-1574ECD802DA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44F49-0461-492B-8279-73611E7B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A7F10-3FDF-44F4-8611-99256086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6C2C-B7AF-4258-AFBD-690B31714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31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3F5E3-8DFB-4A71-A8B8-2BC68CACB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3526-240A-4070-921B-EECCCB2D9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2C4E1-D695-46FF-BC8F-5A3612C73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ACED-273D-4C63-B894-1574ECD802DA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C7A09-0DB0-4F36-A710-E16BD244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CA973-DEFF-4906-8AEE-5FD898B6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6C2C-B7AF-4258-AFBD-690B31714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87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3B1DC-764F-4766-ACED-201BC705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B478C-2138-4369-B836-A84A546D6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19D17-A543-444D-BB9E-12CDAA49B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ACED-273D-4C63-B894-1574ECD802DA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F1F07-0CDB-4325-8D0A-BB40A62B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C3545-957E-4A94-ADE2-ACA8B008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6C2C-B7AF-4258-AFBD-690B31714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3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9DE11-A31F-4DEC-B08B-4E03BD75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AC0B3-48BB-4B24-BD02-4CBA08D16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A99D6-A1A7-4CF7-84FB-9F5F55193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285D4-416C-44F2-9E6A-C02573D95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ACED-273D-4C63-B894-1574ECD802DA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DCC42-6A85-4787-AE3A-FF298BD07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1767F-06D6-4A1A-858F-4EF60386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6C2C-B7AF-4258-AFBD-690B31714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14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F8627-6DAE-48AE-BBE4-32ED79732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925D7-677E-46D4-B0A9-B7677A294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1B3C3-BAB0-483F-941A-5936189DD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F373C-B074-4D31-86E5-40B6826D6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CD00F-91B3-4785-B032-10B8A6505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2706E9-8FB0-466A-9BD2-A5E7117F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ACED-273D-4C63-B894-1574ECD802DA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B0B8A1-4A56-4E89-A028-789010807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36F6C6-CF1E-4485-A31C-2647E4F7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6C2C-B7AF-4258-AFBD-690B31714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82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B7880-C64A-440A-8EE1-55FD3AC2F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0BCBD-3F21-4205-B6C4-5E81769E6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ACED-273D-4C63-B894-1574ECD802DA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31160-2020-4409-B629-602100713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6079F-18A5-4917-8BFE-259F0587E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6C2C-B7AF-4258-AFBD-690B31714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37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BC5DE4-EA84-4A29-9E55-67D51AE43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ACED-273D-4C63-B894-1574ECD802DA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5A2ED1-7E12-48E4-8CE5-34E3A4054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D0834-B368-4A1D-ABF8-CADE1F45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6C2C-B7AF-4258-AFBD-690B31714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89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23627-DF82-48C0-B419-14674461A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5E17E-47AD-442A-ADF2-816CC788B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A2456-8A65-48AB-8E30-D16C5AA9F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DF757-61C3-4F95-84DD-E012FC8A6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ACED-273D-4C63-B894-1574ECD802DA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AAA90-14F8-4A37-85BE-40765FCFE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50284-9EB3-4631-8561-4E8C63901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6C2C-B7AF-4258-AFBD-690B31714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40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C89C2-58B9-4B52-95F5-9EE4B0CCF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E7A63F-7B7D-40A3-9A8B-C79462AFA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94060-EFAA-4B4E-9111-00557DE89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57ECD-9AD5-49C1-A408-BA88B676A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ACED-273D-4C63-B894-1574ECD802DA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417D7-F704-4BF6-8649-4FF2CF2B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83991-3403-4C1E-B0CF-67AD5BC5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6C2C-B7AF-4258-AFBD-690B31714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B30B0A-298F-4A09-BE47-0C8A4E749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6FA57-18BB-45BD-BABD-55F3B9E40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65C7A-CEB1-4E07-A4CA-B6AE36B64F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6ACED-273D-4C63-B894-1574ECD802DA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B9283-5815-4CCE-8859-BB667D647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706E8-1A37-45F7-9D52-6687A1729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56C2C-B7AF-4258-AFBD-690B31714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12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5E22EF-3A0D-4201-8DE9-D623376B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4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2BC20-2E2B-4425-8F9D-4166BB6A9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9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B17A59-0D36-401E-B0CF-CDB17E3A9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32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FC47E78F-7F48-4648-9DCB-DF4C78215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63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21486B-5F4D-4D8F-B630-5FCEBC165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02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951CFC-88A9-41CD-AFC3-FA7E65ED5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54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026FCC-1564-42C1-95C9-CF1B7D6DB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6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font, web page&#10;&#10;Description automatically generated">
            <a:extLst>
              <a:ext uri="{FF2B5EF4-FFF2-40B4-BE49-F238E27FC236}">
                <a16:creationId xmlns:a16="http://schemas.microsoft.com/office/drawing/2014/main" id="{BBEA2510-8C7A-4378-9478-7627F26CB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2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2F2EAC-4EE9-4A78-8785-3532F2FA2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24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Woodhouse</dc:creator>
  <cp:lastModifiedBy>Sarah Weir</cp:lastModifiedBy>
  <cp:revision>2</cp:revision>
  <dcterms:created xsi:type="dcterms:W3CDTF">2023-06-08T06:55:41Z</dcterms:created>
  <dcterms:modified xsi:type="dcterms:W3CDTF">2023-07-24T10:34:24Z</dcterms:modified>
</cp:coreProperties>
</file>