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0" r:id="rId4"/>
    <p:sldId id="261" r:id="rId5"/>
    <p:sldId id="262" r:id="rId6"/>
    <p:sldId id="264" r:id="rId7"/>
    <p:sldId id="305" r:id="rId8"/>
    <p:sldId id="306" r:id="rId9"/>
    <p:sldId id="263" r:id="rId10"/>
    <p:sldId id="258" r:id="rId11"/>
  </p:sldIdLst>
  <p:sldSz cx="13004800" cy="9753600"/>
  <p:notesSz cx="6797675" cy="9872663"/>
  <p:custDataLst>
    <p:tags r:id="rId14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87910" autoAdjust="0"/>
  </p:normalViewPr>
  <p:slideViewPr>
    <p:cSldViewPr>
      <p:cViewPr varScale="1">
        <p:scale>
          <a:sx n="53" d="100"/>
          <a:sy n="53" d="100"/>
        </p:scale>
        <p:origin x="941" y="4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4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23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133B8-6E1B-41DB-8C4F-60F6B36FF461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01CC4-3BA7-483D-AFA8-323C64BA65E8}" type="slidenum">
              <a:rPr lang="en-GB" smtClean="0"/>
              <a:t>‹#›</a:t>
            </a:fld>
            <a:endParaRPr lang="en-GB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92245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689515"/>
            <a:ext cx="4984962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472834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7A7B8-EAD2-9846-9761-91C91B5D58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59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7A7B8-EAD2-9846-9761-91C91B5D58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6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4" Type="http://schemas.openxmlformats.org/officeDocument/2006/relationships/image" Target="../media/image2.emf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27" y="358109"/>
            <a:ext cx="1414950" cy="977916"/>
          </a:xfrm>
          <a:prstGeom prst="rect">
            <a:avLst/>
          </a:prstGeom>
        </p:spPr>
      </p:pic>
      <p:sp>
        <p:nvSpPr>
          <p:cNvPr id="20" name="Picture Placeholder 18"/>
          <p:cNvSpPr>
            <a:spLocks noGrp="1"/>
          </p:cNvSpPr>
          <p:nvPr>
            <p:ph type="pic" sz="quarter" idx="10" hasCustomPrompt="1"/>
          </p:nvPr>
        </p:nvSpPr>
        <p:spPr>
          <a:xfrm>
            <a:off x="5376334" y="3016860"/>
            <a:ext cx="7308070" cy="6736740"/>
          </a:xfrm>
          <a:prstGeom prst="rect">
            <a:avLst/>
          </a:prstGeom>
        </p:spPr>
        <p:txBody>
          <a:bodyPr lIns="109221" tIns="54610" rIns="109221" bIns="5461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Image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450" y="431183"/>
            <a:ext cx="1927966" cy="589552"/>
          </a:xfrm>
          <a:prstGeom prst="rect">
            <a:avLst/>
          </a:prstGeom>
        </p:spPr>
      </p:pic>
      <p:sp>
        <p:nvSpPr>
          <p:cNvPr id="34" name="Holder 2"/>
          <p:cNvSpPr>
            <a:spLocks noGrp="1"/>
          </p:cNvSpPr>
          <p:nvPr>
            <p:ph type="ctrTitle" hasCustomPrompt="1"/>
          </p:nvPr>
        </p:nvSpPr>
        <p:spPr>
          <a:xfrm>
            <a:off x="311275" y="2993291"/>
            <a:ext cx="4739938" cy="513470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15171" marR="0" indent="0" algn="l" defTabSz="1092211" rtl="0" eaLnBrk="1" fontAlgn="auto" latinLnBrk="0" hangingPunct="1">
              <a:lnSpc>
                <a:spcPct val="100000"/>
              </a:lnSpc>
              <a:spcBef>
                <a:spcPts val="119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kern="1200" spc="-6" dirty="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1400" spc="-6" dirty="0">
                <a:solidFill>
                  <a:srgbClr val="425563"/>
                </a:solidFill>
                <a:cs typeface="Helvetica"/>
              </a:rPr>
              <a:t>Supporting</a:t>
            </a:r>
            <a:r>
              <a:rPr lang="en-GB" sz="1400" spc="-60" dirty="0">
                <a:solidFill>
                  <a:srgbClr val="425563"/>
                </a:solidFill>
                <a:cs typeface="Helvetica"/>
              </a:rPr>
              <a:t> </a:t>
            </a:r>
            <a:r>
              <a:rPr lang="en-GB" sz="1400" spc="-12" dirty="0">
                <a:solidFill>
                  <a:srgbClr val="425563"/>
                </a:solidFill>
                <a:cs typeface="Helvetica"/>
              </a:rPr>
              <a:t>text</a:t>
            </a:r>
            <a:br>
              <a:rPr lang="en-GB" sz="1400" dirty="0">
                <a:solidFill>
                  <a:prstClr val="black"/>
                </a:solidFill>
                <a:cs typeface="Helvetica"/>
              </a:rPr>
            </a:br>
            <a:endParaRPr dirty="0"/>
          </a:p>
        </p:txBody>
      </p:sp>
      <p:sp>
        <p:nvSpPr>
          <p:cNvPr id="38" name="Text Placeholder 32"/>
          <p:cNvSpPr>
            <a:spLocks noGrp="1"/>
          </p:cNvSpPr>
          <p:nvPr>
            <p:ph type="body" sz="quarter" idx="11" hasCustomPrompt="1"/>
          </p:nvPr>
        </p:nvSpPr>
        <p:spPr>
          <a:xfrm>
            <a:off x="311274" y="9128621"/>
            <a:ext cx="2864374" cy="408233"/>
          </a:xfrm>
          <a:prstGeom prst="rect">
            <a:avLst/>
          </a:prstGeom>
        </p:spPr>
        <p:txBody>
          <a:bodyPr lIns="0" tIns="0" rIns="0" bIns="0"/>
          <a:lstStyle>
            <a:lvl1pPr marL="15171" algn="l" defTabSz="1092211" rtl="0" eaLnBrk="1" latinLnBrk="0" hangingPunct="1">
              <a:lnSpc>
                <a:spcPts val="1511"/>
              </a:lnSpc>
              <a:defRPr lang="en-GB" sz="1400" kern="1200" spc="-24" dirty="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1pPr>
          </a:lstStyle>
          <a:p>
            <a:pPr marL="12700">
              <a:lnSpc>
                <a:spcPts val="1265"/>
              </a:lnSpc>
            </a:pPr>
            <a:r>
              <a:rPr lang="en-GB" sz="1400" spc="-24" dirty="0">
                <a:solidFill>
                  <a:srgbClr val="425563"/>
                </a:solidFill>
                <a:cs typeface="Helvetica"/>
              </a:rPr>
              <a:t>Dat</a:t>
            </a:r>
            <a:r>
              <a:rPr lang="en-GB" sz="1400" dirty="0">
                <a:solidFill>
                  <a:srgbClr val="425563"/>
                </a:solidFill>
                <a:cs typeface="Helvetica"/>
              </a:rPr>
              <a:t>e</a:t>
            </a:r>
            <a:endParaRPr lang="en-GB" sz="1400" dirty="0">
              <a:solidFill>
                <a:prstClr val="black"/>
              </a:solidFill>
              <a:cs typeface="Helvetica"/>
            </a:endParaRPr>
          </a:p>
        </p:txBody>
      </p:sp>
      <p:sp>
        <p:nvSpPr>
          <p:cNvPr id="43" name="Text Placeholder 39"/>
          <p:cNvSpPr>
            <a:spLocks noGrp="1"/>
          </p:cNvSpPr>
          <p:nvPr>
            <p:ph type="body" sz="quarter" idx="12" hasCustomPrompt="1"/>
          </p:nvPr>
        </p:nvSpPr>
        <p:spPr>
          <a:xfrm>
            <a:off x="311271" y="8369790"/>
            <a:ext cx="4739941" cy="232762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ts val="1487"/>
              </a:lnSpc>
              <a:defRPr lang="en-US" sz="1400" b="1" kern="1200" spc="-6" dirty="0" smtClean="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1pPr>
          </a:lstStyle>
          <a:p>
            <a:r>
              <a:rPr lang="en-GB" dirty="0" err="1"/>
              <a:t>Firstname</a:t>
            </a:r>
            <a:r>
              <a:rPr lang="en-GB" spc="-60" dirty="0"/>
              <a:t> </a:t>
            </a:r>
            <a:r>
              <a:rPr lang="en-GB" dirty="0"/>
              <a:t>Surname</a:t>
            </a:r>
          </a:p>
        </p:txBody>
      </p:sp>
      <p:sp>
        <p:nvSpPr>
          <p:cNvPr id="44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311274" y="8604769"/>
            <a:ext cx="4739939" cy="521636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1400" kern="1200" spc="-6" dirty="0" smtClean="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1pPr>
          </a:lstStyle>
          <a:p>
            <a:r>
              <a:rPr lang="en-GB" dirty="0"/>
              <a:t>Job title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05274" y="1780282"/>
            <a:ext cx="4214567" cy="936559"/>
          </a:xfrm>
          <a:prstGeom prst="rect">
            <a:avLst/>
          </a:prstGeom>
        </p:spPr>
        <p:txBody>
          <a:bodyPr lIns="0" tIns="0" rIns="0" bIns="0"/>
          <a:lstStyle>
            <a:lvl1pPr marL="15169" marR="6069">
              <a:lnSpc>
                <a:spcPts val="2867"/>
              </a:lnSpc>
              <a:spcBef>
                <a:spcPts val="454"/>
              </a:spcBef>
              <a:defRPr lang="en-US" sz="2600" b="0" i="0" spc="-24" dirty="0" smtClean="0">
                <a:solidFill>
                  <a:schemeClr val="accent5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lvl="0"/>
            <a:r>
              <a:rPr kumimoji="0" lang="en-GB" sz="2600" b="0" i="0" u="none" strike="noStrike" kern="0" cap="none" spc="-24" normalizeH="0" baseline="0" noProof="0" dirty="0">
                <a:ln>
                  <a:noFill/>
                </a:ln>
                <a:solidFill>
                  <a:srgbClr val="AE2573"/>
                </a:solidFill>
                <a:effectLst/>
                <a:uLnTx/>
                <a:uFillTx/>
                <a:latin typeface="Helvetica"/>
                <a:ea typeface="+mj-ea"/>
              </a:rPr>
              <a:t>Secondary </a:t>
            </a:r>
            <a:r>
              <a:rPr kumimoji="0" lang="en-GB" sz="2600" b="0" i="0" u="none" strike="noStrike" kern="0" cap="none" spc="-36" normalizeH="0" baseline="0" noProof="0" dirty="0">
                <a:ln>
                  <a:noFill/>
                </a:ln>
                <a:solidFill>
                  <a:srgbClr val="AE2573"/>
                </a:solidFill>
                <a:effectLst/>
                <a:uLnTx/>
                <a:uFillTx/>
                <a:latin typeface="Helvetica"/>
                <a:ea typeface="+mj-ea"/>
              </a:rPr>
              <a:t>Pink presentation  </a:t>
            </a:r>
            <a:r>
              <a:rPr kumimoji="0" lang="en-GB" sz="2600" b="0" i="0" u="none" strike="noStrike" kern="0" cap="none" spc="-30" normalizeH="0" baseline="0" noProof="0" dirty="0">
                <a:ln>
                  <a:noFill/>
                </a:ln>
                <a:solidFill>
                  <a:srgbClr val="AE2573"/>
                </a:solidFill>
                <a:effectLst/>
                <a:uLnTx/>
                <a:uFillTx/>
                <a:latin typeface="Helvetica"/>
                <a:ea typeface="+mj-ea"/>
              </a:rPr>
              <a:t>title</a:t>
            </a:r>
            <a:r>
              <a:rPr kumimoji="0" lang="en-GB" sz="2600" b="0" i="0" u="none" strike="noStrike" kern="0" cap="none" spc="-36" normalizeH="0" baseline="0" noProof="0" dirty="0">
                <a:ln>
                  <a:noFill/>
                </a:ln>
                <a:solidFill>
                  <a:srgbClr val="AE2573"/>
                </a:solidFill>
                <a:effectLst/>
                <a:uLnTx/>
                <a:uFillTx/>
                <a:latin typeface="Helvetica"/>
                <a:ea typeface="+mj-ea"/>
              </a:rPr>
              <a:t> </a:t>
            </a:r>
            <a:r>
              <a:rPr kumimoji="0" lang="en-GB" sz="2600" b="0" i="0" u="none" strike="noStrike" kern="0" cap="none" spc="-30" normalizeH="0" baseline="0" noProof="0" dirty="0">
                <a:ln>
                  <a:noFill/>
                </a:ln>
                <a:solidFill>
                  <a:srgbClr val="AE2573"/>
                </a:solidFill>
                <a:effectLst/>
                <a:uLnTx/>
                <a:uFillTx/>
                <a:latin typeface="Helvetica"/>
                <a:ea typeface="+mj-ea"/>
              </a:rPr>
              <a:t>slide</a:t>
            </a:r>
            <a:endParaRPr lang="en-US" dirty="0"/>
          </a:p>
        </p:txBody>
      </p:sp>
      <p:sp>
        <p:nvSpPr>
          <p:cNvPr id="11" name="object 8"/>
          <p:cNvSpPr/>
          <p:nvPr userDrawn="1"/>
        </p:nvSpPr>
        <p:spPr>
          <a:xfrm>
            <a:off x="12684408" y="3016860"/>
            <a:ext cx="325119" cy="67367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249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Quote and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274" y="801693"/>
            <a:ext cx="6841367" cy="660570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2600" b="0" i="0" u="none" strike="noStrike" kern="0" cap="none" spc="-3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defTabSz="1092211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pc="-30" dirty="0">
                <a:solidFill>
                  <a:srgbClr val="768692"/>
                </a:solidFill>
              </a:rPr>
              <a:t>Slide title </a:t>
            </a:r>
            <a:r>
              <a:rPr lang="en-GB" spc="-24" dirty="0">
                <a:solidFill>
                  <a:srgbClr val="768692"/>
                </a:solidFill>
              </a:rPr>
              <a:t>second</a:t>
            </a:r>
            <a:r>
              <a:rPr lang="en-GB" spc="-90" dirty="0">
                <a:solidFill>
                  <a:srgbClr val="768692"/>
                </a:solidFill>
              </a:rPr>
              <a:t> </a:t>
            </a:r>
            <a:r>
              <a:rPr lang="en-GB" spc="-30" dirty="0">
                <a:solidFill>
                  <a:srgbClr val="768692"/>
                </a:solidFill>
              </a:rPr>
              <a:t>line</a:t>
            </a:r>
            <a:endParaRPr kumimoji="0" lang="en-GB" sz="2600" b="0" i="0" u="none" strike="noStrike" kern="0" cap="none" spc="-30" normalizeH="0" baseline="0" noProof="0" dirty="0">
              <a:ln>
                <a:noFill/>
              </a:ln>
              <a:solidFill>
                <a:srgbClr val="768692"/>
              </a:solidFill>
              <a:effectLst/>
              <a:uLnTx/>
              <a:uFillTx/>
              <a:latin typeface="Helvetica"/>
              <a:ea typeface="+mj-ea"/>
            </a:endParaRP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1272" y="9012309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1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Presentation title </a:t>
            </a:r>
            <a:r>
              <a:rPr kumimoji="0" lang="en-GB" sz="1000" b="1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to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be placed</a:t>
            </a:r>
            <a:r>
              <a:rPr kumimoji="0" lang="en-GB" sz="1000" b="1" i="0" u="none" strike="noStrike" kern="1200" cap="none" spc="-131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here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11271" y="9194130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0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ct val="100000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St </a:t>
            </a:r>
            <a:r>
              <a:rPr kumimoji="0" lang="en-GB" sz="1000" b="0" i="0" u="none" strike="noStrike" kern="1200" cap="none" spc="-12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George’s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University Hospitals </a:t>
            </a: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NHS Foundation</a:t>
            </a:r>
            <a:r>
              <a:rPr kumimoji="0" lang="en-GB" sz="1000" b="0" i="0" u="none" strike="noStrike" kern="1200" cap="none" spc="-119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 </a:t>
            </a:r>
            <a:r>
              <a:rPr kumimoji="0" lang="en-GB" sz="1000" b="0" i="0" u="none" strike="noStrike" kern="1200" cap="none" spc="-18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Trust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11268" y="2384213"/>
            <a:ext cx="3183772" cy="5887967"/>
          </a:xfrm>
          <a:prstGeom prst="rect">
            <a:avLst/>
          </a:prstGeom>
        </p:spPr>
        <p:txBody>
          <a:bodyPr lIns="0" tIns="0" rIns="0" bIns="0"/>
          <a:lstStyle>
            <a:lvl1pPr marL="15169" marR="6069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5169" marR="25788" lvl="0" indent="0" algn="l" defTabSz="1092211" rtl="0" eaLnBrk="1" fontAlgn="auto" latinLnBrk="0" hangingPunct="1">
              <a:lnSpc>
                <a:spcPts val="1671"/>
              </a:lnSpc>
              <a:spcBef>
                <a:spcPts val="10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Lorem ipsum </a:t>
            </a:r>
            <a:r>
              <a:rPr kumimoji="0" lang="en-GB" sz="1400" b="0" i="0" u="none" strike="noStrike" kern="1200" cap="none" spc="-6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dolor</a:t>
            </a:r>
            <a:r>
              <a:rPr kumimoji="0" lang="en-GB" sz="1400" b="0" i="0" u="none" strike="noStrike" kern="1200" cap="none" spc="-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sit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amet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,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consectetur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 </a:t>
            </a:r>
            <a:r>
              <a:rPr kumimoji="0" lang="en-GB" sz="1400" b="0" i="0" u="none" strike="noStrike" kern="1200" cap="none" spc="-6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adipiscing</a:t>
            </a:r>
            <a:r>
              <a:rPr kumimoji="0" lang="en-GB" sz="1400" b="0" i="0" u="none" strike="noStrike" kern="1200" cap="none" spc="-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elit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.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Quisque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eu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hendrerit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 </a:t>
            </a:r>
            <a:r>
              <a:rPr kumimoji="0" lang="en-GB" sz="1400" b="0" i="0" u="none" strike="noStrike" kern="1200" cap="none" spc="-24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tortor</a:t>
            </a:r>
            <a:r>
              <a:rPr kumimoji="0" lang="en-GB" sz="1400" b="0" i="0" u="none" strike="noStrike" kern="1200" cap="none" spc="-24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, </a:t>
            </a:r>
            <a:r>
              <a:rPr kumimoji="0" lang="en-GB" sz="1400" b="0" i="0" u="none" strike="noStrike" kern="1200" cap="none" spc="-6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sed</a:t>
            </a:r>
            <a:r>
              <a:rPr kumimoji="0" lang="en-GB" sz="1400" b="0" i="0" u="none" strike="noStrike" kern="1200" cap="none" spc="-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consectetur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8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dui. </a:t>
            </a:r>
            <a:r>
              <a:rPr kumimoji="0" lang="en-GB" sz="1400" b="0" i="0" u="none" strike="noStrike" kern="1200" cap="none" spc="-6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Suspendisse</a:t>
            </a:r>
            <a:r>
              <a:rPr kumimoji="0" lang="en-GB" sz="1400" b="0" i="0" u="none" strike="noStrike" kern="1200" cap="none" spc="-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 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dictum </a:t>
            </a:r>
            <a:r>
              <a:rPr kumimoji="0" lang="en-GB" sz="1400" b="0" i="0" u="none" strike="noStrike" kern="1200" cap="none" spc="-6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lobortis</a:t>
            </a:r>
            <a:r>
              <a:rPr kumimoji="0" lang="en-GB" sz="1400" b="0" i="0" u="none" strike="noStrike" kern="1200" cap="none" spc="-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8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tellus</a:t>
            </a:r>
            <a:r>
              <a:rPr kumimoji="0" lang="en-GB" sz="1400" b="0" i="0" u="none" strike="noStrike" kern="1200" cap="none" spc="-18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. </a:t>
            </a:r>
            <a:r>
              <a:rPr kumimoji="0" lang="en-GB" sz="1400" b="0" i="0" u="none" strike="noStrike" kern="1200" cap="none" spc="-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In semper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posuere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 </a:t>
            </a:r>
            <a:r>
              <a:rPr kumimoji="0" lang="en-GB" sz="1400" b="0" i="0" u="none" strike="noStrike" kern="1200" cap="none" spc="-18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consectetur</a:t>
            </a:r>
            <a:r>
              <a:rPr kumimoji="0" lang="en-GB" sz="1400" b="0" i="0" u="none" strike="noStrike" kern="1200" cap="none" spc="-18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. </a:t>
            </a:r>
            <a:r>
              <a:rPr kumimoji="0" lang="en-GB" sz="1400" b="0" i="0" u="none" strike="noStrike" kern="1200" cap="none" spc="-18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Etiam</a:t>
            </a:r>
            <a:r>
              <a:rPr kumimoji="0" lang="en-GB" sz="1400" b="0" i="0" u="none" strike="noStrike" kern="1200" cap="none" spc="-18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non </a:t>
            </a:r>
            <a:r>
              <a:rPr kumimoji="0" lang="en-GB" sz="1400" b="0" i="0" u="none" strike="noStrike" kern="1200" cap="none" spc="-18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tellus</a:t>
            </a:r>
            <a:r>
              <a:rPr kumimoji="0" lang="en-GB" sz="1400" b="0" i="0" u="none" strike="noStrike" kern="1200" cap="none" spc="-18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quis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neque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fringilla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6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ultrices</a:t>
            </a:r>
            <a:r>
              <a:rPr kumimoji="0" lang="en-GB" sz="1400" b="0" i="0" u="none" strike="noStrike" kern="1200" cap="none" spc="-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ac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vestibulum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8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tellus</a:t>
            </a:r>
            <a:r>
              <a:rPr kumimoji="0" lang="en-GB" sz="1400" b="0" i="0" u="none" strike="noStrike" kern="1200" cap="none" spc="-18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-18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Etiam</a:t>
            </a:r>
            <a:r>
              <a:rPr kumimoji="0" lang="en-GB" sz="1400" b="0" i="0" u="none" strike="noStrike" kern="1200" cap="none" spc="-18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risus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sapien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,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pellentesque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6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sodales</a:t>
            </a:r>
            <a:r>
              <a:rPr kumimoji="0" lang="en-GB" sz="1400" b="0" i="0" u="none" strike="noStrike" kern="1200" cap="none" spc="-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 semper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porttitor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,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sollicitudin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at</a:t>
            </a:r>
            <a:r>
              <a:rPr kumimoji="0" lang="en-GB" sz="1400" b="0" i="0" u="none" strike="noStrike" kern="1200" cap="none" spc="18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eros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.</a:t>
            </a: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-12" normalizeH="0" baseline="0" noProof="0" dirty="0">
              <a:ln>
                <a:noFill/>
              </a:ln>
              <a:solidFill>
                <a:srgbClr val="425563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Donec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neque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vel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venenatis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pulvinar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euismod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est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nec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massa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tristique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dirty="0">
                <a:solidFill>
                  <a:srgbClr val="425563"/>
                </a:solidFill>
                <a:latin typeface="Helvetica"/>
                <a:cs typeface="Helvetica"/>
              </a:rPr>
              <a:t>a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bibendum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nibh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varius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finibus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efficitur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laoreet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tincidunt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nibh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tempor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et.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risus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 gravida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eget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sem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vel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iaculis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aliquam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sapien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Aliquam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viverra</a:t>
            </a:r>
            <a:r>
              <a:rPr lang="en-GB" sz="1400" spc="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ipsum.</a:t>
            </a: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finibus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efficitur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laoreet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tincidunt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nibh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tempor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et.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risus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 gravida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eget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sem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vel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iaculis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aliquam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sapien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Aliquam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viverra</a:t>
            </a:r>
            <a:r>
              <a:rPr lang="en-GB" sz="1400" spc="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ipsum.</a:t>
            </a: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11271" y="1749771"/>
            <a:ext cx="3183771" cy="634443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1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11273" y="386462"/>
            <a:ext cx="6841369" cy="44135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GB" sz="2600" b="0" i="0" spc="-36" dirty="0">
                <a:solidFill>
                  <a:schemeClr val="accent5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lvl="0"/>
            <a:r>
              <a:rPr lang="en-GB" spc="-30" dirty="0">
                <a:solidFill>
                  <a:srgbClr val="00A499"/>
                </a:solidFill>
              </a:rPr>
              <a:t>Slide title </a:t>
            </a:r>
            <a:r>
              <a:rPr lang="en-GB" spc="-30" dirty="0" err="1">
                <a:solidFill>
                  <a:srgbClr val="00A499"/>
                </a:solidFill>
              </a:rPr>
              <a:t>firstline</a:t>
            </a:r>
            <a:endParaRPr lang="en-GB" dirty="0"/>
          </a:p>
        </p:txBody>
      </p:sp>
      <p:sp>
        <p:nvSpPr>
          <p:cNvPr id="10" name="object 11"/>
          <p:cNvSpPr txBox="1"/>
          <p:nvPr userDrawn="1"/>
        </p:nvSpPr>
        <p:spPr>
          <a:xfrm>
            <a:off x="6501655" y="1379484"/>
            <a:ext cx="636693" cy="1677311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15169">
              <a:lnSpc>
                <a:spcPct val="100000"/>
              </a:lnSpc>
              <a:spcBef>
                <a:spcPts val="119"/>
              </a:spcBef>
            </a:pPr>
            <a:r>
              <a:rPr sz="10800" b="1" dirty="0">
                <a:solidFill>
                  <a:schemeClr val="accent5"/>
                </a:solidFill>
                <a:latin typeface="Helvetica"/>
                <a:cs typeface="Helvetica"/>
              </a:rPr>
              <a:t>“</a:t>
            </a:r>
            <a:endParaRPr sz="10800" dirty="0">
              <a:solidFill>
                <a:schemeClr val="accent5"/>
              </a:solidFill>
              <a:latin typeface="Helvetica"/>
              <a:cs typeface="Helvetica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570729" y="6997334"/>
            <a:ext cx="5400669" cy="1066446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ts val="1696"/>
              </a:lnSpc>
              <a:spcBef>
                <a:spcPts val="119"/>
              </a:spcBef>
              <a:defRPr lang="en-US" sz="1400" b="1" kern="1200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Name Surname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570729" y="2493632"/>
            <a:ext cx="5445760" cy="3507118"/>
          </a:xfrm>
          <a:prstGeom prst="rect">
            <a:avLst/>
          </a:prstGeom>
        </p:spPr>
        <p:txBody>
          <a:bodyPr lIns="0" tIns="0" rIns="0" bIns="0"/>
          <a:lstStyle>
            <a:lvl1pPr marL="15171" marR="6069">
              <a:lnSpc>
                <a:spcPts val="2867"/>
              </a:lnSpc>
              <a:spcBef>
                <a:spcPts val="454"/>
              </a:spcBef>
              <a:defRPr lang="en-US" sz="2600" b="0" i="0" spc="-30" dirty="0" smtClean="0">
                <a:solidFill>
                  <a:srgbClr val="768692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2700" marR="5080">
              <a:lnSpc>
                <a:spcPts val="2400"/>
              </a:lnSpc>
              <a:spcBef>
                <a:spcPts val="380"/>
              </a:spcBef>
            </a:pPr>
            <a:r>
              <a:rPr lang="en-GB" spc="-30" dirty="0"/>
              <a:t>Lorem ipsum </a:t>
            </a:r>
            <a:r>
              <a:rPr lang="en-GB" spc="-30" dirty="0" err="1"/>
              <a:t>dolor</a:t>
            </a:r>
            <a:r>
              <a:rPr lang="en-GB" spc="-30" dirty="0"/>
              <a:t> sit </a:t>
            </a:r>
            <a:r>
              <a:rPr lang="en-GB" spc="-30" dirty="0" err="1"/>
              <a:t>amet</a:t>
            </a:r>
            <a:r>
              <a:rPr lang="en-GB" spc="-30" dirty="0"/>
              <a:t>, </a:t>
            </a:r>
            <a:r>
              <a:rPr lang="en-GB" spc="-30" dirty="0" err="1"/>
              <a:t>consectetur</a:t>
            </a:r>
            <a:r>
              <a:rPr lang="en-GB" spc="-30" dirty="0"/>
              <a:t> </a:t>
            </a:r>
            <a:r>
              <a:rPr lang="en-GB" spc="-30" dirty="0" err="1"/>
              <a:t>adipiscing</a:t>
            </a:r>
            <a:r>
              <a:rPr lang="en-GB" spc="-30" dirty="0"/>
              <a:t> </a:t>
            </a:r>
            <a:r>
              <a:rPr lang="en-GB" spc="-36" dirty="0" err="1"/>
              <a:t>elit</a:t>
            </a:r>
            <a:r>
              <a:rPr lang="en-GB" spc="-36" dirty="0"/>
              <a:t>. </a:t>
            </a:r>
            <a:r>
              <a:rPr lang="en-GB" spc="-30" dirty="0" err="1"/>
              <a:t>Quisque</a:t>
            </a:r>
            <a:r>
              <a:rPr lang="en-GB" spc="-30" dirty="0"/>
              <a:t> </a:t>
            </a:r>
            <a:r>
              <a:rPr lang="en-GB" spc="-24" dirty="0" err="1"/>
              <a:t>eu</a:t>
            </a:r>
            <a:r>
              <a:rPr lang="en-GB" spc="-24" dirty="0"/>
              <a:t> </a:t>
            </a:r>
            <a:r>
              <a:rPr lang="en-GB" spc="-36" dirty="0" err="1"/>
              <a:t>hendrerit</a:t>
            </a:r>
            <a:r>
              <a:rPr lang="en-GB" spc="-36" dirty="0"/>
              <a:t> </a:t>
            </a:r>
            <a:r>
              <a:rPr lang="en-GB" spc="-54" dirty="0" err="1"/>
              <a:t>tortor</a:t>
            </a:r>
            <a:r>
              <a:rPr lang="en-GB" spc="-54" dirty="0"/>
              <a:t>,  </a:t>
            </a:r>
            <a:r>
              <a:rPr lang="en-GB" spc="-18" dirty="0" err="1"/>
              <a:t>sed</a:t>
            </a:r>
            <a:r>
              <a:rPr lang="en-GB" spc="-18" dirty="0"/>
              <a:t> </a:t>
            </a:r>
            <a:r>
              <a:rPr lang="en-GB" spc="-36" dirty="0" err="1"/>
              <a:t>consectetur</a:t>
            </a:r>
            <a:r>
              <a:rPr lang="en-GB" spc="-36" dirty="0"/>
              <a:t> </a:t>
            </a:r>
            <a:r>
              <a:rPr lang="en-GB" spc="-42" dirty="0"/>
              <a:t>dui. </a:t>
            </a:r>
            <a:r>
              <a:rPr lang="en-GB" spc="-30" dirty="0" err="1"/>
              <a:t>Suspendisse</a:t>
            </a:r>
            <a:r>
              <a:rPr lang="en-GB" spc="-30" dirty="0"/>
              <a:t> dictum  </a:t>
            </a:r>
            <a:r>
              <a:rPr lang="en-GB" spc="-18" dirty="0" err="1"/>
              <a:t>lobortis</a:t>
            </a:r>
            <a:r>
              <a:rPr lang="en-GB" spc="-18" dirty="0"/>
              <a:t> </a:t>
            </a:r>
            <a:r>
              <a:rPr lang="en-GB" spc="-42" dirty="0" err="1"/>
              <a:t>tellus</a:t>
            </a:r>
            <a:r>
              <a:rPr lang="en-GB" spc="-42" dirty="0"/>
              <a:t>. </a:t>
            </a:r>
            <a:r>
              <a:rPr lang="en-GB" spc="-24" dirty="0"/>
              <a:t>In </a:t>
            </a:r>
            <a:r>
              <a:rPr lang="en-GB" spc="-30" dirty="0"/>
              <a:t>semper </a:t>
            </a:r>
            <a:r>
              <a:rPr lang="en-GB" spc="-36" dirty="0" err="1"/>
              <a:t>posuere</a:t>
            </a:r>
            <a:r>
              <a:rPr lang="en-GB" spc="-36" dirty="0"/>
              <a:t> </a:t>
            </a:r>
            <a:r>
              <a:rPr lang="en-GB" spc="-48" dirty="0" err="1"/>
              <a:t>consectetur</a:t>
            </a:r>
            <a:r>
              <a:rPr lang="en-GB" spc="-48" dirty="0"/>
              <a:t>.  </a:t>
            </a:r>
            <a:r>
              <a:rPr lang="en-GB" spc="-42" dirty="0" err="1"/>
              <a:t>Etiam</a:t>
            </a:r>
            <a:r>
              <a:rPr lang="en-GB" spc="-42" dirty="0"/>
              <a:t> </a:t>
            </a:r>
            <a:r>
              <a:rPr lang="en-GB" spc="-24" dirty="0"/>
              <a:t>non </a:t>
            </a:r>
            <a:r>
              <a:rPr lang="en-GB" spc="-42" dirty="0" err="1"/>
              <a:t>tellus</a:t>
            </a:r>
            <a:r>
              <a:rPr lang="en-GB" spc="-42" dirty="0"/>
              <a:t> </a:t>
            </a:r>
            <a:r>
              <a:rPr lang="en-GB" spc="-36" dirty="0" err="1"/>
              <a:t>quis</a:t>
            </a:r>
            <a:r>
              <a:rPr lang="en-GB" spc="-36" dirty="0"/>
              <a:t> </a:t>
            </a:r>
            <a:r>
              <a:rPr lang="en-GB" spc="-30" dirty="0" err="1"/>
              <a:t>neque</a:t>
            </a:r>
            <a:r>
              <a:rPr lang="en-GB" spc="-30" dirty="0"/>
              <a:t> </a:t>
            </a:r>
            <a:r>
              <a:rPr lang="en-GB" spc="-36" dirty="0" err="1"/>
              <a:t>fringilla</a:t>
            </a:r>
            <a:r>
              <a:rPr lang="en-GB" spc="-36" dirty="0"/>
              <a:t> </a:t>
            </a:r>
            <a:r>
              <a:rPr lang="en-GB" spc="-30" dirty="0" err="1"/>
              <a:t>ultrices</a:t>
            </a:r>
            <a:r>
              <a:rPr lang="en-GB" spc="-30" dirty="0"/>
              <a:t>  </a:t>
            </a:r>
            <a:r>
              <a:rPr lang="en-GB" spc="-24" dirty="0"/>
              <a:t>ac </a:t>
            </a:r>
            <a:r>
              <a:rPr lang="en-GB" spc="-42" dirty="0" err="1"/>
              <a:t>vestibulum</a:t>
            </a:r>
            <a:r>
              <a:rPr lang="en-GB" spc="-42" dirty="0"/>
              <a:t> </a:t>
            </a:r>
            <a:r>
              <a:rPr lang="en-GB" spc="-42" dirty="0" err="1"/>
              <a:t>tellus</a:t>
            </a:r>
            <a:r>
              <a:rPr lang="en-GB" spc="-42" dirty="0"/>
              <a:t>. </a:t>
            </a:r>
            <a:r>
              <a:rPr lang="en-GB" spc="-42" dirty="0" err="1"/>
              <a:t>Etiam</a:t>
            </a:r>
            <a:r>
              <a:rPr lang="en-GB" spc="-42" dirty="0"/>
              <a:t> </a:t>
            </a:r>
            <a:r>
              <a:rPr lang="en-GB" spc="-30" dirty="0" err="1"/>
              <a:t>risus</a:t>
            </a:r>
            <a:r>
              <a:rPr lang="en-GB" spc="-30" dirty="0"/>
              <a:t> </a:t>
            </a:r>
            <a:r>
              <a:rPr lang="en-GB" spc="-30" dirty="0" err="1"/>
              <a:t>sapien</a:t>
            </a:r>
            <a:r>
              <a:rPr lang="en-GB" spc="-30" dirty="0"/>
              <a:t>,  </a:t>
            </a:r>
            <a:r>
              <a:rPr lang="en-GB" spc="-42" dirty="0" err="1"/>
              <a:t>pellentesque</a:t>
            </a:r>
            <a:r>
              <a:rPr lang="en-GB" spc="-42" dirty="0"/>
              <a:t> </a:t>
            </a:r>
            <a:r>
              <a:rPr lang="en-GB" spc="-30" dirty="0" err="1"/>
              <a:t>sodales</a:t>
            </a:r>
            <a:r>
              <a:rPr lang="en-GB" spc="-30" dirty="0"/>
              <a:t> semper</a:t>
            </a:r>
            <a:r>
              <a:rPr lang="en-GB" spc="-18" dirty="0"/>
              <a:t> </a:t>
            </a:r>
            <a:r>
              <a:rPr lang="en-GB" spc="-42" dirty="0" err="1"/>
              <a:t>porttitor</a:t>
            </a:r>
            <a:r>
              <a:rPr lang="en-GB" spc="-42" dirty="0"/>
              <a:t>.</a:t>
            </a:r>
          </a:p>
        </p:txBody>
      </p:sp>
      <p:sp>
        <p:nvSpPr>
          <p:cNvPr id="12" name="object 9"/>
          <p:cNvSpPr/>
          <p:nvPr userDrawn="1"/>
        </p:nvSpPr>
        <p:spPr>
          <a:xfrm>
            <a:off x="6428532" y="1842347"/>
            <a:ext cx="0" cy="5635413"/>
          </a:xfrm>
          <a:custGeom>
            <a:avLst/>
            <a:gdLst/>
            <a:ahLst/>
            <a:cxnLst/>
            <a:rect l="l" t="t" r="r" b="b"/>
            <a:pathLst>
              <a:path h="3962400">
                <a:moveTo>
                  <a:pt x="0" y="39624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4579" y="8772538"/>
            <a:ext cx="1046381" cy="721995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12354563" y="392358"/>
            <a:ext cx="325119" cy="326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230C3BF-9E63-428C-B12A-652BD392A32F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02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3x Content + 1x imag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274" y="801693"/>
            <a:ext cx="6841367" cy="660570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2600" b="0" i="0" u="none" strike="noStrike" kern="0" cap="none" spc="-3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defTabSz="1092211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pc="-30" dirty="0">
                <a:solidFill>
                  <a:srgbClr val="768692"/>
                </a:solidFill>
              </a:rPr>
              <a:t>Slide title </a:t>
            </a:r>
            <a:r>
              <a:rPr lang="en-GB" spc="-24" dirty="0">
                <a:solidFill>
                  <a:srgbClr val="768692"/>
                </a:solidFill>
              </a:rPr>
              <a:t>second</a:t>
            </a:r>
            <a:r>
              <a:rPr lang="en-GB" spc="-90" dirty="0">
                <a:solidFill>
                  <a:srgbClr val="768692"/>
                </a:solidFill>
              </a:rPr>
              <a:t> </a:t>
            </a:r>
            <a:r>
              <a:rPr lang="en-GB" spc="-30" dirty="0">
                <a:solidFill>
                  <a:srgbClr val="768692"/>
                </a:solidFill>
              </a:rPr>
              <a:t>line</a:t>
            </a:r>
            <a:endParaRPr kumimoji="0" lang="en-GB" sz="2600" b="0" i="0" u="none" strike="noStrike" kern="0" cap="none" spc="-30" normalizeH="0" baseline="0" noProof="0" dirty="0">
              <a:ln>
                <a:noFill/>
              </a:ln>
              <a:solidFill>
                <a:srgbClr val="768692"/>
              </a:solidFill>
              <a:effectLst/>
              <a:uLnTx/>
              <a:uFillTx/>
              <a:latin typeface="Helvetica"/>
              <a:ea typeface="+mj-ea"/>
            </a:endParaRP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1272" y="9012309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1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Presentation title </a:t>
            </a:r>
            <a:r>
              <a:rPr kumimoji="0" lang="en-GB" sz="1000" b="1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to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be placed</a:t>
            </a:r>
            <a:r>
              <a:rPr kumimoji="0" lang="en-GB" sz="1000" b="1" i="0" u="none" strike="noStrike" kern="1200" cap="none" spc="-131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here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11271" y="9194130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0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ct val="100000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St </a:t>
            </a:r>
            <a:r>
              <a:rPr kumimoji="0" lang="en-GB" sz="1000" b="0" i="0" u="none" strike="noStrike" kern="1200" cap="none" spc="-12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George’s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University Hospitals </a:t>
            </a: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NHS Foundation</a:t>
            </a:r>
            <a:r>
              <a:rPr kumimoji="0" lang="en-GB" sz="1000" b="0" i="0" u="none" strike="noStrike" kern="1200" cap="none" spc="-119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 </a:t>
            </a:r>
            <a:r>
              <a:rPr kumimoji="0" lang="en-GB" sz="1000" b="0" i="0" u="none" strike="noStrike" kern="1200" cap="none" spc="-18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Trust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11270" y="2275842"/>
            <a:ext cx="3003263" cy="5887967"/>
          </a:xfrm>
          <a:prstGeom prst="rect">
            <a:avLst/>
          </a:prstGeom>
        </p:spPr>
        <p:txBody>
          <a:bodyPr lIns="0" tIns="0" rIns="0" bIns="0"/>
          <a:lstStyle>
            <a:lvl1pPr marL="15171" marR="6069" indent="0" algn="l" defTabSz="1092211" rtl="0" eaLnBrk="1" fontAlgn="auto" latinLnBrk="0" hangingPunct="1">
              <a:lnSpc>
                <a:spcPts val="1672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2700" marR="21590">
              <a:lnSpc>
                <a:spcPts val="1400"/>
              </a:lnSpc>
              <a:spcBef>
                <a:spcPts val="869"/>
              </a:spcBef>
            </a:pP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Lorem ipsum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dolor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sit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amet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adipiscing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hendrerit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tortor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sed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dui.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dictum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lobortis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In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posuere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non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neque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fringilla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ultrices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ac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vestibulum</a:t>
            </a:r>
            <a:r>
              <a:rPr lang="en-GB" sz="1400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  <a:endParaRPr lang="en-GB" sz="1400" dirty="0">
              <a:latin typeface="Helvetica"/>
              <a:cs typeface="Helvetica"/>
            </a:endParaRPr>
          </a:p>
          <a:p>
            <a:pPr marL="12700" marR="5080">
              <a:lnSpc>
                <a:spcPts val="1400"/>
              </a:lnSpc>
              <a:spcBef>
                <a:spcPts val="5"/>
              </a:spcBef>
            </a:pP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risus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sapien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pellentesque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sodales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porttitor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sollicitudin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at</a:t>
            </a:r>
            <a:r>
              <a:rPr lang="en-GB" sz="1400" spc="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eros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Donec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neque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vel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venenatis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pulvinar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euismod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est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nec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massa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tristique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dirty="0">
                <a:solidFill>
                  <a:srgbClr val="425563"/>
                </a:solidFill>
                <a:latin typeface="Helvetica"/>
                <a:cs typeface="Helvetica"/>
              </a:rPr>
              <a:t>a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bibendum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nibh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varius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finibus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efficitur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laoreet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tincidunt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nibh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tempor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et.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risus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 gravida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eget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sem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vel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iaculis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aliquam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sapien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Aliquam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viverra</a:t>
            </a:r>
            <a:r>
              <a:rPr lang="en-GB" sz="1400" spc="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ipsum.</a:t>
            </a: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11270" y="1752822"/>
            <a:ext cx="3003262" cy="400540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1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11273" y="386462"/>
            <a:ext cx="6841369" cy="44135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GB" sz="2600" b="0" i="0" spc="-36" dirty="0">
                <a:solidFill>
                  <a:schemeClr val="accent5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lvl="0"/>
            <a:r>
              <a:rPr lang="en-GB" spc="-30" dirty="0">
                <a:solidFill>
                  <a:srgbClr val="00A499"/>
                </a:solidFill>
              </a:rPr>
              <a:t>Slide title </a:t>
            </a:r>
            <a:r>
              <a:rPr lang="en-GB" spc="-30" dirty="0" err="1">
                <a:solidFill>
                  <a:srgbClr val="00A499"/>
                </a:solidFill>
              </a:rPr>
              <a:t>firstline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9713922" y="1842347"/>
            <a:ext cx="2967453" cy="6610773"/>
          </a:xfrm>
          <a:prstGeom prst="rect">
            <a:avLst/>
          </a:prstGeom>
        </p:spPr>
        <p:txBody>
          <a:bodyPr lIns="109221" tIns="54610" rIns="109221" bIns="5461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3437412" y="2275842"/>
            <a:ext cx="2902428" cy="5936997"/>
          </a:xfrm>
          <a:prstGeom prst="rect">
            <a:avLst/>
          </a:prstGeom>
        </p:spPr>
        <p:txBody>
          <a:bodyPr lIns="0" tIns="0" rIns="0" bIns="0"/>
          <a:lstStyle>
            <a:lvl1pPr marL="15171" marR="12896" indent="0" algn="l" defTabSz="1092211" rtl="0" eaLnBrk="1" fontAlgn="auto" latinLnBrk="0" hangingPunct="1">
              <a:lnSpc>
                <a:spcPts val="1672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7145" marR="5080">
              <a:lnSpc>
                <a:spcPts val="1400"/>
              </a:lnSpc>
              <a:spcBef>
                <a:spcPts val="880"/>
              </a:spcBef>
            </a:pP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Lorem ipsum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dolor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sit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amet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adipiscing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hendrerit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tortor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sed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dui.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dictum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lobortis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In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posuere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non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neque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fringilla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ultrices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ac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vestibulum</a:t>
            </a:r>
            <a:r>
              <a:rPr lang="en-GB" sz="1400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risus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sapien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pellentesque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sodales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porttitor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sollicitudin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at</a:t>
            </a:r>
            <a:r>
              <a:rPr lang="en-GB" sz="1400" spc="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eros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  <a:endParaRPr lang="en-GB" sz="1400" dirty="0">
              <a:latin typeface="Helvetica"/>
              <a:cs typeface="Helvetica"/>
            </a:endParaRPr>
          </a:p>
          <a:p>
            <a:pPr marL="12700" marR="10795">
              <a:lnSpc>
                <a:spcPts val="1400"/>
              </a:lnSpc>
            </a:pP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Donec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neque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vel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venenatis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pulvinar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euismod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est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nec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massa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tristique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dirty="0">
                <a:solidFill>
                  <a:srgbClr val="425563"/>
                </a:solidFill>
                <a:latin typeface="Helvetica"/>
                <a:cs typeface="Helvetica"/>
              </a:rPr>
              <a:t>a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bibendum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nibh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varius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finibus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efficitur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laoreet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tincidunt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nibh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tempor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et.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risus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sapien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pellentesque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sodales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semper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porttitor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sollicitudin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at</a:t>
            </a:r>
            <a:r>
              <a:rPr lang="en-GB" sz="1400" spc="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eros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</a:p>
          <a:p>
            <a:pPr marL="12700" marR="10795">
              <a:lnSpc>
                <a:spcPts val="1400"/>
              </a:lnSpc>
            </a:pPr>
            <a:endParaRPr lang="en-GB" sz="1400" spc="-12" dirty="0">
              <a:solidFill>
                <a:srgbClr val="425563"/>
              </a:solidFill>
              <a:latin typeface="Helvetica"/>
              <a:cs typeface="Helvetica"/>
            </a:endParaRPr>
          </a:p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Donec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neque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vel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venenatis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pulvinar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euismod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est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nec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massa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tristique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dirty="0">
                <a:solidFill>
                  <a:srgbClr val="425563"/>
                </a:solidFill>
                <a:latin typeface="Helvetica"/>
                <a:cs typeface="Helvetica"/>
              </a:rPr>
              <a:t>a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bibendum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nibh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varius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finibus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efficitur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laoreet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tincidunt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nibh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tempor</a:t>
            </a:r>
            <a:r>
              <a:rPr lang="en-GB" sz="1400" spc="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et.</a:t>
            </a:r>
            <a:endParaRPr lang="en-GB" sz="1400" dirty="0">
              <a:latin typeface="Helvetica"/>
              <a:cs typeface="Helvetica"/>
            </a:endParaRPr>
          </a:p>
          <a:p>
            <a:pPr marL="12700" marR="10795">
              <a:lnSpc>
                <a:spcPts val="1400"/>
              </a:lnSpc>
            </a:pP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437413" y="1778097"/>
            <a:ext cx="2902428" cy="424290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2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6619850" y="2275842"/>
            <a:ext cx="2971190" cy="1517231"/>
          </a:xfrm>
          <a:prstGeom prst="rect">
            <a:avLst/>
          </a:prstGeom>
        </p:spPr>
        <p:txBody>
          <a:bodyPr lIns="0" tIns="0" rIns="0" bIns="0"/>
          <a:lstStyle>
            <a:lvl1pPr marL="20481" marR="6069" indent="0" algn="l" defTabSz="1092211" rtl="0" eaLnBrk="1" fontAlgn="auto" latinLnBrk="0" hangingPunct="1">
              <a:lnSpc>
                <a:spcPts val="1672"/>
              </a:lnSpc>
              <a:spcBef>
                <a:spcPts val="1057"/>
              </a:spcBef>
              <a:spcAft>
                <a:spcPts val="0"/>
              </a:spcAft>
              <a:buClrTx/>
              <a:buSzTx/>
              <a:buFont typeface="Helvetica" pitchFamily="2" charset="0"/>
              <a:buNone/>
              <a:tabLst/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7145" marR="5080">
              <a:lnSpc>
                <a:spcPts val="1400"/>
              </a:lnSpc>
              <a:spcBef>
                <a:spcPts val="885"/>
              </a:spcBef>
            </a:pP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Lorem ipsum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dolor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sit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amet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adipiscing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hendrerit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tortor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sed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dui.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dictum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lobortis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In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posuere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non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</a:t>
            </a:r>
            <a:r>
              <a:rPr lang="en-GB" sz="1400" spc="54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neque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 typeface="Helvetica" pitchFamily="2" charset="0"/>
              <a:buChar char="–"/>
              <a:tabLst/>
              <a:defRPr/>
            </a:pP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6619851" y="1749771"/>
            <a:ext cx="2971188" cy="417697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3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619849" y="3901442"/>
            <a:ext cx="2971190" cy="4311397"/>
          </a:xfrm>
          <a:prstGeom prst="rect">
            <a:avLst/>
          </a:prstGeom>
        </p:spPr>
        <p:txBody>
          <a:bodyPr lIns="0" tIns="0" rIns="0" bIns="0"/>
          <a:lstStyle>
            <a:lvl1pPr marL="166886" marR="6069" indent="-152473" algn="l" defTabSz="1092211" rtl="0" eaLnBrk="1" fontAlgn="auto" latinLnBrk="0" hangingPunct="1">
              <a:lnSpc>
                <a:spcPts val="1672"/>
              </a:lnSpc>
              <a:spcBef>
                <a:spcPts val="215"/>
              </a:spcBef>
              <a:spcAft>
                <a:spcPts val="1434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lang="en-GB" sz="1400" kern="1200" spc="-18" noProof="0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39700" marR="5080" indent="-127635">
              <a:lnSpc>
                <a:spcPts val="1400"/>
              </a:lnSpc>
              <a:spcBef>
                <a:spcPts val="180"/>
              </a:spcBef>
            </a:pP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Etiam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risus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sapien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pellentesque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sodales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porttitor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</a:t>
            </a:r>
            <a:r>
              <a:rPr lang="en-GB" sz="1400" spc="-30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sollicitudin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 typeface="Helvetica" pitchFamily="2" charset="0"/>
              <a:buChar char="–"/>
              <a:tabLst/>
              <a:defRPr/>
            </a:pP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16" name="object 14"/>
          <p:cNvSpPr/>
          <p:nvPr userDrawn="1"/>
        </p:nvSpPr>
        <p:spPr>
          <a:xfrm>
            <a:off x="3391360" y="1842348"/>
            <a:ext cx="0" cy="6574649"/>
          </a:xfrm>
          <a:custGeom>
            <a:avLst/>
            <a:gdLst/>
            <a:ahLst/>
            <a:cxnLst/>
            <a:rect l="l" t="t" r="r" b="b"/>
            <a:pathLst>
              <a:path h="4622800">
                <a:moveTo>
                  <a:pt x="0" y="46228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5"/>
          <p:cNvSpPr/>
          <p:nvPr userDrawn="1"/>
        </p:nvSpPr>
        <p:spPr>
          <a:xfrm>
            <a:off x="6520960" y="1842348"/>
            <a:ext cx="0" cy="6574649"/>
          </a:xfrm>
          <a:custGeom>
            <a:avLst/>
            <a:gdLst/>
            <a:ahLst/>
            <a:cxnLst/>
            <a:rect l="l" t="t" r="r" b="b"/>
            <a:pathLst>
              <a:path h="4622800">
                <a:moveTo>
                  <a:pt x="0" y="46228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4579" y="8772538"/>
            <a:ext cx="1046381" cy="721995"/>
          </a:xfrm>
          <a:prstGeom prst="rect">
            <a:avLst/>
          </a:prstGeom>
        </p:spPr>
      </p:pic>
      <p:sp>
        <p:nvSpPr>
          <p:cNvPr id="22" name="TextBox 21"/>
          <p:cNvSpPr txBox="1"/>
          <p:nvPr userDrawn="1"/>
        </p:nvSpPr>
        <p:spPr>
          <a:xfrm>
            <a:off x="12354563" y="392358"/>
            <a:ext cx="325119" cy="326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230C3BF-9E63-428C-B12A-652BD392A32F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2984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6x Title and Imag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274" y="801693"/>
            <a:ext cx="6841367" cy="660570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2600" b="0" i="0" u="none" strike="noStrike" kern="0" cap="none" spc="-3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defTabSz="1092211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pc="-30" dirty="0">
                <a:solidFill>
                  <a:srgbClr val="768692"/>
                </a:solidFill>
              </a:rPr>
              <a:t>Slide title </a:t>
            </a:r>
            <a:r>
              <a:rPr lang="en-GB" spc="-24" dirty="0">
                <a:solidFill>
                  <a:srgbClr val="768692"/>
                </a:solidFill>
              </a:rPr>
              <a:t>second</a:t>
            </a:r>
            <a:r>
              <a:rPr lang="en-GB" spc="-90" dirty="0">
                <a:solidFill>
                  <a:srgbClr val="768692"/>
                </a:solidFill>
              </a:rPr>
              <a:t> </a:t>
            </a:r>
            <a:r>
              <a:rPr lang="en-GB" spc="-30" dirty="0">
                <a:solidFill>
                  <a:srgbClr val="768692"/>
                </a:solidFill>
              </a:rPr>
              <a:t>line</a:t>
            </a:r>
            <a:endParaRPr kumimoji="0" lang="en-GB" sz="2600" b="0" i="0" u="none" strike="noStrike" kern="0" cap="none" spc="-30" normalizeH="0" baseline="0" noProof="0" dirty="0">
              <a:ln>
                <a:noFill/>
              </a:ln>
              <a:solidFill>
                <a:srgbClr val="768692"/>
              </a:solidFill>
              <a:effectLst/>
              <a:uLnTx/>
              <a:uFillTx/>
              <a:latin typeface="Helvetica"/>
              <a:ea typeface="+mj-ea"/>
            </a:endParaRP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1272" y="9012309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1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Presentation title </a:t>
            </a:r>
            <a:r>
              <a:rPr kumimoji="0" lang="en-GB" sz="1000" b="1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to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be placed</a:t>
            </a:r>
            <a:r>
              <a:rPr kumimoji="0" lang="en-GB" sz="1000" b="1" i="0" u="none" strike="noStrike" kern="1200" cap="none" spc="-131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here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11271" y="9194130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0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ct val="100000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St </a:t>
            </a:r>
            <a:r>
              <a:rPr kumimoji="0" lang="en-GB" sz="1000" b="0" i="0" u="none" strike="noStrike" kern="1200" cap="none" spc="-12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George’s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University Hospitals </a:t>
            </a: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NHS Foundation</a:t>
            </a:r>
            <a:r>
              <a:rPr kumimoji="0" lang="en-GB" sz="1000" b="0" i="0" u="none" strike="noStrike" kern="1200" cap="none" spc="-119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 </a:t>
            </a:r>
            <a:r>
              <a:rPr kumimoji="0" lang="en-GB" sz="1000" b="0" i="0" u="none" strike="noStrike" kern="1200" cap="none" spc="-18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Trust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11271" y="1752822"/>
            <a:ext cx="4023246" cy="400540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1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11273" y="386462"/>
            <a:ext cx="6841369" cy="44135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GB" sz="2600" b="0" i="0" spc="-36" dirty="0">
                <a:solidFill>
                  <a:schemeClr val="accent5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lvl="0"/>
            <a:r>
              <a:rPr lang="en-GB" spc="-30" dirty="0">
                <a:solidFill>
                  <a:srgbClr val="00A499"/>
                </a:solidFill>
              </a:rPr>
              <a:t>Slide title </a:t>
            </a:r>
            <a:r>
              <a:rPr lang="en-GB" spc="-30" dirty="0" err="1">
                <a:solidFill>
                  <a:srgbClr val="00A499"/>
                </a:solidFill>
              </a:rPr>
              <a:t>firstline</a:t>
            </a:r>
            <a:endParaRPr lang="en-GB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4497913" y="1778097"/>
            <a:ext cx="4010491" cy="375266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2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8671797" y="1749769"/>
            <a:ext cx="4009412" cy="403594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3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1271" y="5313347"/>
            <a:ext cx="4023246" cy="400540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4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4497913" y="5338623"/>
            <a:ext cx="4010491" cy="375266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5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8671797" y="5310294"/>
            <a:ext cx="4009412" cy="403594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6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8" hasCustomPrompt="1"/>
          </p:nvPr>
        </p:nvSpPr>
        <p:spPr>
          <a:xfrm>
            <a:off x="325120" y="2311964"/>
            <a:ext cx="4009813" cy="2582898"/>
          </a:xfrm>
          <a:prstGeom prst="rect">
            <a:avLst/>
          </a:prstGeom>
        </p:spPr>
        <p:txBody>
          <a:bodyPr lIns="109221" tIns="54610" rIns="109221" bIns="5461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46" name="Picture Placeholder 4"/>
          <p:cNvSpPr>
            <a:spLocks noGrp="1"/>
          </p:cNvSpPr>
          <p:nvPr>
            <p:ph type="pic" sz="quarter" idx="29" hasCustomPrompt="1"/>
          </p:nvPr>
        </p:nvSpPr>
        <p:spPr>
          <a:xfrm>
            <a:off x="4497235" y="2325898"/>
            <a:ext cx="4009813" cy="2582898"/>
          </a:xfrm>
          <a:prstGeom prst="rect">
            <a:avLst/>
          </a:prstGeom>
        </p:spPr>
        <p:txBody>
          <a:bodyPr lIns="109221" tIns="54610" rIns="109221" bIns="54610"/>
          <a:lstStyle>
            <a:lvl1pPr marL="0">
              <a:defRPr lang="en-GB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47" name="Picture Placeholder 4"/>
          <p:cNvSpPr>
            <a:spLocks noGrp="1"/>
          </p:cNvSpPr>
          <p:nvPr>
            <p:ph type="pic" sz="quarter" idx="30" hasCustomPrompt="1"/>
          </p:nvPr>
        </p:nvSpPr>
        <p:spPr>
          <a:xfrm>
            <a:off x="8671396" y="2311964"/>
            <a:ext cx="4009813" cy="2582898"/>
          </a:xfrm>
          <a:prstGeom prst="rect">
            <a:avLst/>
          </a:prstGeom>
        </p:spPr>
        <p:txBody>
          <a:bodyPr lIns="109221" tIns="54610" rIns="109221" bIns="54610"/>
          <a:lstStyle>
            <a:lvl1pPr marL="0">
              <a:defRPr lang="en-GB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51" name="Picture Placeholder 4"/>
          <p:cNvSpPr>
            <a:spLocks noGrp="1"/>
          </p:cNvSpPr>
          <p:nvPr>
            <p:ph type="pic" sz="quarter" idx="31" hasCustomPrompt="1"/>
          </p:nvPr>
        </p:nvSpPr>
        <p:spPr>
          <a:xfrm>
            <a:off x="328654" y="5852160"/>
            <a:ext cx="4009813" cy="2582898"/>
          </a:xfrm>
          <a:prstGeom prst="rect">
            <a:avLst/>
          </a:prstGeom>
        </p:spPr>
        <p:txBody>
          <a:bodyPr lIns="109221" tIns="54610" rIns="109221" bIns="54610"/>
          <a:lstStyle>
            <a:lvl1pPr marL="0">
              <a:defRPr lang="en-GB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52" name="Picture Placeholder 4"/>
          <p:cNvSpPr>
            <a:spLocks noGrp="1"/>
          </p:cNvSpPr>
          <p:nvPr>
            <p:ph type="pic" sz="quarter" idx="32" hasCustomPrompt="1"/>
          </p:nvPr>
        </p:nvSpPr>
        <p:spPr>
          <a:xfrm>
            <a:off x="4500769" y="5866093"/>
            <a:ext cx="4009813" cy="2582898"/>
          </a:xfrm>
          <a:prstGeom prst="rect">
            <a:avLst/>
          </a:prstGeom>
        </p:spPr>
        <p:txBody>
          <a:bodyPr lIns="109221" tIns="54610" rIns="109221" bIns="54610"/>
          <a:lstStyle>
            <a:lvl1pPr marL="0">
              <a:defRPr lang="en-GB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53" name="Picture Placeholder 4"/>
          <p:cNvSpPr>
            <a:spLocks noGrp="1"/>
          </p:cNvSpPr>
          <p:nvPr>
            <p:ph type="pic" sz="quarter" idx="33" hasCustomPrompt="1"/>
          </p:nvPr>
        </p:nvSpPr>
        <p:spPr>
          <a:xfrm>
            <a:off x="8674930" y="5852160"/>
            <a:ext cx="4009813" cy="2582898"/>
          </a:xfrm>
          <a:prstGeom prst="rect">
            <a:avLst/>
          </a:prstGeom>
        </p:spPr>
        <p:txBody>
          <a:bodyPr lIns="109221" tIns="54610" rIns="109221" bIns="54610"/>
          <a:lstStyle>
            <a:lvl1pPr marL="0">
              <a:defRPr lang="en-GB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54" name="object 10"/>
          <p:cNvSpPr/>
          <p:nvPr userDrawn="1"/>
        </p:nvSpPr>
        <p:spPr>
          <a:xfrm>
            <a:off x="4416639" y="1842346"/>
            <a:ext cx="0" cy="3052516"/>
          </a:xfrm>
          <a:custGeom>
            <a:avLst/>
            <a:gdLst/>
            <a:ahLst/>
            <a:cxnLst/>
            <a:rect l="l" t="t" r="r" b="b"/>
            <a:pathLst>
              <a:path h="2146300">
                <a:moveTo>
                  <a:pt x="0" y="21463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11"/>
          <p:cNvSpPr/>
          <p:nvPr userDrawn="1"/>
        </p:nvSpPr>
        <p:spPr>
          <a:xfrm>
            <a:off x="4416639" y="5364481"/>
            <a:ext cx="0" cy="3052516"/>
          </a:xfrm>
          <a:custGeom>
            <a:avLst/>
            <a:gdLst/>
            <a:ahLst/>
            <a:cxnLst/>
            <a:rect l="l" t="t" r="r" b="b"/>
            <a:pathLst>
              <a:path h="2146300">
                <a:moveTo>
                  <a:pt x="0" y="21463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12"/>
          <p:cNvSpPr/>
          <p:nvPr userDrawn="1"/>
        </p:nvSpPr>
        <p:spPr>
          <a:xfrm>
            <a:off x="8589439" y="1842346"/>
            <a:ext cx="0" cy="3052516"/>
          </a:xfrm>
          <a:custGeom>
            <a:avLst/>
            <a:gdLst/>
            <a:ahLst/>
            <a:cxnLst/>
            <a:rect l="l" t="t" r="r" b="b"/>
            <a:pathLst>
              <a:path h="2146300">
                <a:moveTo>
                  <a:pt x="0" y="21463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13"/>
          <p:cNvSpPr/>
          <p:nvPr userDrawn="1"/>
        </p:nvSpPr>
        <p:spPr>
          <a:xfrm>
            <a:off x="8589439" y="5364481"/>
            <a:ext cx="0" cy="3052516"/>
          </a:xfrm>
          <a:custGeom>
            <a:avLst/>
            <a:gdLst/>
            <a:ahLst/>
            <a:cxnLst/>
            <a:rect l="l" t="t" r="r" b="b"/>
            <a:pathLst>
              <a:path h="2146300">
                <a:moveTo>
                  <a:pt x="0" y="21463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4579" y="8772538"/>
            <a:ext cx="1046381" cy="721995"/>
          </a:xfrm>
          <a:prstGeom prst="rect">
            <a:avLst/>
          </a:prstGeom>
        </p:spPr>
      </p:pic>
      <p:sp>
        <p:nvSpPr>
          <p:cNvPr id="32" name="TextBox 31"/>
          <p:cNvSpPr txBox="1"/>
          <p:nvPr userDrawn="1"/>
        </p:nvSpPr>
        <p:spPr>
          <a:xfrm>
            <a:off x="12354563" y="392358"/>
            <a:ext cx="325119" cy="326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230C3BF-9E63-428C-B12A-652BD392A32F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9636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3x Content + Images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11270" y="5104890"/>
            <a:ext cx="4023246" cy="3398138"/>
          </a:xfrm>
          <a:prstGeom prst="rect">
            <a:avLst/>
          </a:prstGeom>
        </p:spPr>
        <p:txBody>
          <a:bodyPr lIns="0" tIns="0" rIns="0" bIns="0"/>
          <a:lstStyle>
            <a:lvl1pPr marL="15171" marR="6069" indent="0" algn="l" defTabSz="1092211" rtl="0" eaLnBrk="1" fontAlgn="auto" latinLnBrk="0" hangingPunct="1">
              <a:lnSpc>
                <a:spcPts val="1672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 typeface="Helvetica" pitchFamily="2" charset="0"/>
              <a:buNone/>
              <a:tabLst/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Lorem ipsum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dolor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sit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amet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adipiscing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hendrerit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tortor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sed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dui.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dictum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lobortis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In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posuere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non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neque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fringilla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ultrices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ac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vestibulum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risus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sapien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pellentesque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sodales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porttitor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</a:t>
            </a:r>
            <a:r>
              <a:rPr lang="en-GB" sz="1400" spc="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sollicitudin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 typeface="Helvetica" pitchFamily="2" charset="0"/>
              <a:buChar char="–"/>
              <a:tabLst/>
              <a:defRPr/>
            </a:pP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274" y="801693"/>
            <a:ext cx="6841367" cy="660570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2600" b="0" i="0" u="none" strike="noStrike" kern="0" cap="none" spc="-3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defTabSz="1092211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pc="-30" dirty="0">
                <a:solidFill>
                  <a:srgbClr val="768692"/>
                </a:solidFill>
              </a:rPr>
              <a:t>Slide title </a:t>
            </a:r>
            <a:r>
              <a:rPr lang="en-GB" spc="-24" dirty="0">
                <a:solidFill>
                  <a:srgbClr val="768692"/>
                </a:solidFill>
              </a:rPr>
              <a:t>second</a:t>
            </a:r>
            <a:r>
              <a:rPr lang="en-GB" spc="-90" dirty="0">
                <a:solidFill>
                  <a:srgbClr val="768692"/>
                </a:solidFill>
              </a:rPr>
              <a:t> </a:t>
            </a:r>
            <a:r>
              <a:rPr lang="en-GB" spc="-30" dirty="0">
                <a:solidFill>
                  <a:srgbClr val="768692"/>
                </a:solidFill>
              </a:rPr>
              <a:t>line</a:t>
            </a:r>
            <a:endParaRPr kumimoji="0" lang="en-GB" sz="2600" b="0" i="0" u="none" strike="noStrike" kern="0" cap="none" spc="-30" normalizeH="0" baseline="0" noProof="0" dirty="0">
              <a:ln>
                <a:noFill/>
              </a:ln>
              <a:solidFill>
                <a:srgbClr val="768692"/>
              </a:solidFill>
              <a:effectLst/>
              <a:uLnTx/>
              <a:uFillTx/>
              <a:latin typeface="Helvetica"/>
              <a:ea typeface="+mj-ea"/>
            </a:endParaRP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1272" y="9012309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1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Presentation title </a:t>
            </a:r>
            <a:r>
              <a:rPr kumimoji="0" lang="en-GB" sz="1000" b="1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to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be placed</a:t>
            </a:r>
            <a:r>
              <a:rPr kumimoji="0" lang="en-GB" sz="1000" b="1" i="0" u="none" strike="noStrike" kern="1200" cap="none" spc="-131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here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11271" y="9194130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0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ct val="100000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St </a:t>
            </a:r>
            <a:r>
              <a:rPr kumimoji="0" lang="en-GB" sz="1000" b="0" i="0" u="none" strike="noStrike" kern="1200" cap="none" spc="-12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George’s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University Hospitals </a:t>
            </a: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NHS Foundation</a:t>
            </a:r>
            <a:r>
              <a:rPr kumimoji="0" lang="en-GB" sz="1000" b="0" i="0" u="none" strike="noStrike" kern="1200" cap="none" spc="-119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 </a:t>
            </a:r>
            <a:r>
              <a:rPr kumimoji="0" lang="en-GB" sz="1000" b="0" i="0" u="none" strike="noStrike" kern="1200" cap="none" spc="-18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Trust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11271" y="1752822"/>
            <a:ext cx="4023246" cy="400540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1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11273" y="386462"/>
            <a:ext cx="6841369" cy="44135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GB" sz="2600" b="0" i="0" spc="-36" dirty="0">
                <a:solidFill>
                  <a:schemeClr val="accent5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lvl="0"/>
            <a:r>
              <a:rPr lang="en-GB" spc="-30" dirty="0">
                <a:solidFill>
                  <a:srgbClr val="00A499"/>
                </a:solidFill>
              </a:rPr>
              <a:t>Slide title </a:t>
            </a:r>
            <a:r>
              <a:rPr lang="en-GB" spc="-30" dirty="0" err="1">
                <a:solidFill>
                  <a:srgbClr val="00A499"/>
                </a:solidFill>
              </a:rPr>
              <a:t>firstline</a:t>
            </a:r>
            <a:endParaRPr lang="en-GB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4497913" y="1778097"/>
            <a:ext cx="4010491" cy="375266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2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8671797" y="1749769"/>
            <a:ext cx="4009412" cy="403594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3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8" hasCustomPrompt="1"/>
          </p:nvPr>
        </p:nvSpPr>
        <p:spPr>
          <a:xfrm>
            <a:off x="325120" y="2311964"/>
            <a:ext cx="4009813" cy="2582898"/>
          </a:xfrm>
          <a:prstGeom prst="rect">
            <a:avLst/>
          </a:prstGeom>
        </p:spPr>
        <p:txBody>
          <a:bodyPr lIns="109221" tIns="54610" rIns="109221" bIns="5461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46" name="Picture Placeholder 4"/>
          <p:cNvSpPr>
            <a:spLocks noGrp="1"/>
          </p:cNvSpPr>
          <p:nvPr>
            <p:ph type="pic" sz="quarter" idx="29" hasCustomPrompt="1"/>
          </p:nvPr>
        </p:nvSpPr>
        <p:spPr>
          <a:xfrm>
            <a:off x="4497235" y="2325898"/>
            <a:ext cx="4009813" cy="2582898"/>
          </a:xfrm>
          <a:prstGeom prst="rect">
            <a:avLst/>
          </a:prstGeom>
        </p:spPr>
        <p:txBody>
          <a:bodyPr lIns="109221" tIns="54610" rIns="109221" bIns="54610"/>
          <a:lstStyle>
            <a:lvl1pPr marL="0">
              <a:defRPr lang="en-GB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47" name="Picture Placeholder 4"/>
          <p:cNvSpPr>
            <a:spLocks noGrp="1"/>
          </p:cNvSpPr>
          <p:nvPr>
            <p:ph type="pic" sz="quarter" idx="30" hasCustomPrompt="1"/>
          </p:nvPr>
        </p:nvSpPr>
        <p:spPr>
          <a:xfrm>
            <a:off x="8671396" y="2311964"/>
            <a:ext cx="4009813" cy="2582898"/>
          </a:xfrm>
          <a:prstGeom prst="rect">
            <a:avLst/>
          </a:prstGeom>
        </p:spPr>
        <p:txBody>
          <a:bodyPr lIns="109221" tIns="54610" rIns="109221" bIns="54610"/>
          <a:lstStyle>
            <a:lvl1pPr marL="0">
              <a:defRPr lang="en-GB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4497235" y="5081333"/>
            <a:ext cx="4009813" cy="1189477"/>
          </a:xfrm>
          <a:prstGeom prst="rect">
            <a:avLst/>
          </a:prstGeom>
        </p:spPr>
        <p:txBody>
          <a:bodyPr lIns="0" tIns="0" rIns="0" bIns="0"/>
          <a:lstStyle>
            <a:lvl1pPr marL="20481" marR="6069" indent="0" algn="l" defTabSz="1092211" rtl="0" eaLnBrk="1" fontAlgn="auto" latinLnBrk="0" hangingPunct="1">
              <a:lnSpc>
                <a:spcPts val="1672"/>
              </a:lnSpc>
              <a:spcBef>
                <a:spcPts val="1057"/>
              </a:spcBef>
              <a:spcAft>
                <a:spcPts val="0"/>
              </a:spcAft>
              <a:buClrTx/>
              <a:buSzTx/>
              <a:buFont typeface="Helvetica" pitchFamily="2" charset="0"/>
              <a:buNone/>
              <a:tabLst/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7145" marR="5080">
              <a:lnSpc>
                <a:spcPts val="1400"/>
              </a:lnSpc>
              <a:spcBef>
                <a:spcPts val="885"/>
              </a:spcBef>
            </a:pP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Lorem ipsum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dolor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sit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amet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adipiscing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hendrerit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tortor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sed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dui.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dictum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lobortis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In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posuere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non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</a:t>
            </a:r>
            <a:r>
              <a:rPr lang="en-GB" sz="1400" spc="54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neque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 typeface="Helvetica" pitchFamily="2" charset="0"/>
              <a:buChar char="–"/>
              <a:tabLst/>
              <a:defRPr/>
            </a:pP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497234" y="6366827"/>
            <a:ext cx="4009813" cy="2136202"/>
          </a:xfrm>
          <a:prstGeom prst="rect">
            <a:avLst/>
          </a:prstGeom>
        </p:spPr>
        <p:txBody>
          <a:bodyPr lIns="0" tIns="0" rIns="0" bIns="0"/>
          <a:lstStyle>
            <a:lvl1pPr marL="166867" marR="6069" indent="-152455" algn="l" defTabSz="1092211" rtl="0" eaLnBrk="1" fontAlgn="auto" latinLnBrk="0" hangingPunct="1">
              <a:lnSpc>
                <a:spcPts val="1671"/>
              </a:lnSpc>
              <a:spcBef>
                <a:spcPts val="717"/>
              </a:spcBef>
              <a:spcAft>
                <a:spcPts val="1434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lang="en-GB" sz="1400" kern="1200" spc="-18" noProof="0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r>
              <a:rPr lang="en-GB" dirty="0" err="1"/>
              <a:t>Etiam</a:t>
            </a:r>
            <a:r>
              <a:rPr lang="en-GB" dirty="0"/>
              <a:t> </a:t>
            </a:r>
            <a:r>
              <a:rPr lang="en-GB" dirty="0" err="1"/>
              <a:t>risus</a:t>
            </a:r>
            <a:r>
              <a:rPr lang="en-GB" dirty="0"/>
              <a:t> </a:t>
            </a:r>
            <a:r>
              <a:rPr lang="en-GB" dirty="0" err="1"/>
              <a:t>sapien</a:t>
            </a:r>
            <a:r>
              <a:rPr lang="en-GB" dirty="0"/>
              <a:t>, </a:t>
            </a:r>
            <a:r>
              <a:rPr lang="en-GB" dirty="0" err="1"/>
              <a:t>pellentesque</a:t>
            </a:r>
            <a:r>
              <a:rPr lang="en-GB" dirty="0"/>
              <a:t>  </a:t>
            </a:r>
            <a:r>
              <a:rPr lang="en-GB" dirty="0" err="1"/>
              <a:t>sodales</a:t>
            </a:r>
            <a:r>
              <a:rPr lang="en-GB" dirty="0"/>
              <a:t> semper </a:t>
            </a:r>
            <a:r>
              <a:rPr lang="en-GB" dirty="0" err="1"/>
              <a:t>porttitor</a:t>
            </a:r>
            <a:r>
              <a:rPr lang="en-GB" dirty="0"/>
              <a:t>, </a:t>
            </a:r>
            <a:r>
              <a:rPr lang="en-GB" dirty="0" err="1"/>
              <a:t>sollicitudin</a:t>
            </a:r>
            <a:r>
              <a:rPr lang="en-GB" dirty="0"/>
              <a:t>.</a:t>
            </a:r>
          </a:p>
          <a:p>
            <a:r>
              <a:rPr lang="en-GB" dirty="0" err="1"/>
              <a:t>Donec</a:t>
            </a:r>
            <a:r>
              <a:rPr lang="en-GB" dirty="0"/>
              <a:t> semper </a:t>
            </a:r>
            <a:r>
              <a:rPr lang="en-GB" dirty="0" err="1"/>
              <a:t>neque</a:t>
            </a:r>
            <a:r>
              <a:rPr lang="en-GB" dirty="0"/>
              <a:t>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venenatis</a:t>
            </a:r>
            <a:r>
              <a:rPr lang="en-GB" dirty="0"/>
              <a:t>.</a:t>
            </a:r>
          </a:p>
          <a:p>
            <a:r>
              <a:rPr lang="en-GB" dirty="0" err="1"/>
              <a:t>Suspendisse</a:t>
            </a:r>
            <a:r>
              <a:rPr lang="en-GB" dirty="0"/>
              <a:t> </a:t>
            </a:r>
            <a:r>
              <a:rPr lang="en-GB" dirty="0" err="1"/>
              <a:t>euismod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 </a:t>
            </a:r>
            <a:r>
              <a:rPr lang="en-GB" dirty="0" err="1"/>
              <a:t>massa</a:t>
            </a:r>
            <a:r>
              <a:rPr lang="en-GB" dirty="0"/>
              <a:t>  </a:t>
            </a:r>
            <a:r>
              <a:rPr lang="en-GB" dirty="0" err="1"/>
              <a:t>tristique</a:t>
            </a:r>
            <a:r>
              <a:rPr lang="en-GB" dirty="0"/>
              <a:t>, a </a:t>
            </a:r>
            <a:r>
              <a:rPr lang="en-GB" dirty="0" err="1"/>
              <a:t>bibendum</a:t>
            </a:r>
            <a:r>
              <a:rPr lang="en-GB" dirty="0"/>
              <a:t> </a:t>
            </a:r>
            <a:r>
              <a:rPr lang="en-GB" dirty="0" err="1"/>
              <a:t>nibh</a:t>
            </a:r>
            <a:r>
              <a:rPr lang="en-GB" dirty="0"/>
              <a:t> </a:t>
            </a:r>
            <a:r>
              <a:rPr lang="en-GB" dirty="0" err="1"/>
              <a:t>varius</a:t>
            </a:r>
            <a:r>
              <a:rPr lang="en-GB" dirty="0"/>
              <a:t>.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8669769" y="5081334"/>
            <a:ext cx="4023246" cy="3421697"/>
          </a:xfrm>
          <a:prstGeom prst="rect">
            <a:avLst/>
          </a:prstGeom>
        </p:spPr>
        <p:txBody>
          <a:bodyPr lIns="0" tIns="0" rIns="0" bIns="0"/>
          <a:lstStyle>
            <a:lvl1pPr marL="15171" marR="6069" indent="0" algn="l" defTabSz="1092211" rtl="0" eaLnBrk="1" fontAlgn="auto" latinLnBrk="0" hangingPunct="1">
              <a:lnSpc>
                <a:spcPts val="1672"/>
              </a:lnSpc>
              <a:spcBef>
                <a:spcPts val="215"/>
              </a:spcBef>
              <a:spcAft>
                <a:spcPts val="1434"/>
              </a:spcAft>
              <a:buClr>
                <a:schemeClr val="tx1"/>
              </a:buClr>
              <a:buSzTx/>
              <a:buFont typeface="Helvetica" pitchFamily="2" charset="0"/>
              <a:buNone/>
              <a:tabLst/>
              <a:defRPr lang="en-GB" sz="1400" kern="1200" spc="-18" noProof="0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Lorem ipsum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dolor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sit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amet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adipiscing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hendrerit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tortor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sed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dui.</a:t>
            </a:r>
          </a:p>
          <a:p>
            <a:pPr marL="12700" marR="5080">
              <a:lnSpc>
                <a:spcPts val="1400"/>
              </a:lnSpc>
              <a:spcBef>
                <a:spcPts val="180"/>
              </a:spcBef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 typeface="Helvetica" pitchFamily="2" charset="0"/>
              <a:buChar char="–"/>
              <a:tabLst/>
              <a:defRPr/>
            </a:pP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400" dirty="0">
              <a:latin typeface="Helvetic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25" name="object 6"/>
          <p:cNvSpPr/>
          <p:nvPr userDrawn="1"/>
        </p:nvSpPr>
        <p:spPr>
          <a:xfrm>
            <a:off x="4416639" y="1842348"/>
            <a:ext cx="0" cy="6574649"/>
          </a:xfrm>
          <a:custGeom>
            <a:avLst/>
            <a:gdLst/>
            <a:ahLst/>
            <a:cxnLst/>
            <a:rect l="l" t="t" r="r" b="b"/>
            <a:pathLst>
              <a:path h="4622800">
                <a:moveTo>
                  <a:pt x="0" y="46228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7"/>
          <p:cNvSpPr/>
          <p:nvPr userDrawn="1"/>
        </p:nvSpPr>
        <p:spPr>
          <a:xfrm>
            <a:off x="8589439" y="1842348"/>
            <a:ext cx="0" cy="6574649"/>
          </a:xfrm>
          <a:custGeom>
            <a:avLst/>
            <a:gdLst/>
            <a:ahLst/>
            <a:cxnLst/>
            <a:rect l="l" t="t" r="r" b="b"/>
            <a:pathLst>
              <a:path h="4622800">
                <a:moveTo>
                  <a:pt x="0" y="46228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4579" y="8772538"/>
            <a:ext cx="1046381" cy="721995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12354563" y="392358"/>
            <a:ext cx="325119" cy="326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230C3BF-9E63-428C-B12A-652BD392A32F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0436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Statistics + Char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8657180" y="1777751"/>
            <a:ext cx="2940304" cy="398719"/>
          </a:xfrm>
          <a:prstGeom prst="rect">
            <a:avLst/>
          </a:prstGeom>
        </p:spPr>
        <p:txBody>
          <a:bodyPr lIns="0" tIns="0" rIns="0" bIns="0"/>
          <a:lstStyle>
            <a:lvl1pPr marL="15171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baseline="0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900" spc="-12" dirty="0">
                <a:solidFill>
                  <a:srgbClr val="00A499"/>
                </a:solidFill>
                <a:latin typeface="Helvetica"/>
                <a:cs typeface="Helvetica"/>
              </a:rPr>
              <a:t>Graph title</a:t>
            </a:r>
            <a:r>
              <a:rPr lang="en-GB" sz="1900" spc="-78" dirty="0">
                <a:solidFill>
                  <a:srgbClr val="00A499"/>
                </a:solidFill>
                <a:latin typeface="Helvetica"/>
                <a:cs typeface="Helvetica"/>
              </a:rPr>
              <a:t> </a:t>
            </a:r>
            <a:r>
              <a:rPr lang="en-GB" sz="1900" dirty="0">
                <a:solidFill>
                  <a:srgbClr val="00A499"/>
                </a:solidFill>
                <a:latin typeface="Helvetica"/>
                <a:cs typeface="Helvetica"/>
              </a:rPr>
              <a:t>2</a:t>
            </a:r>
            <a:endParaRPr lang="en-GB" sz="1900" dirty="0">
              <a:latin typeface="Helvetica"/>
              <a:cs typeface="Helvetic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311270" y="1763521"/>
            <a:ext cx="3885488" cy="2167467"/>
          </a:xfrm>
          <a:prstGeom prst="rect">
            <a:avLst/>
          </a:prstGeom>
        </p:spPr>
        <p:txBody>
          <a:bodyPr lIns="0" tIns="0" rIns="0" bIns="0"/>
          <a:lstStyle>
            <a:lvl1pPr marL="15171" marR="6069">
              <a:lnSpc>
                <a:spcPts val="2150"/>
              </a:lnSpc>
              <a:spcBef>
                <a:spcPts val="311"/>
              </a:spcBef>
              <a:defRPr lang="en-US" sz="1900" kern="1200" spc="-30" dirty="0" smtClean="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</a:lstStyle>
          <a:p>
            <a:pPr marL="12700" marR="5080">
              <a:lnSpc>
                <a:spcPts val="1800"/>
              </a:lnSpc>
              <a:spcBef>
                <a:spcPts val="260"/>
              </a:spcBef>
            </a:pPr>
            <a:r>
              <a:rPr lang="en-GB" sz="1900" spc="-30" dirty="0">
                <a:solidFill>
                  <a:srgbClr val="425563"/>
                </a:solidFill>
                <a:latin typeface="+mn-lt"/>
                <a:cs typeface="Arial"/>
              </a:rPr>
              <a:t>Lorem </a:t>
            </a:r>
            <a:r>
              <a:rPr lang="en-GB" sz="1900" spc="-12" dirty="0">
                <a:solidFill>
                  <a:srgbClr val="425563"/>
                </a:solidFill>
                <a:latin typeface="+mn-lt"/>
                <a:cs typeface="Arial"/>
              </a:rPr>
              <a:t>ipsum </a:t>
            </a:r>
            <a:r>
              <a:rPr lang="en-GB" sz="1900" dirty="0" err="1">
                <a:solidFill>
                  <a:srgbClr val="425563"/>
                </a:solidFill>
                <a:latin typeface="+mn-lt"/>
                <a:cs typeface="Arial"/>
              </a:rPr>
              <a:t>dolor</a:t>
            </a:r>
            <a:r>
              <a:rPr lang="en-GB" sz="1900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sit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amet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, </a:t>
            </a:r>
            <a:r>
              <a:rPr lang="en-GB" sz="1900" spc="-12" dirty="0" err="1">
                <a:solidFill>
                  <a:srgbClr val="425563"/>
                </a:solidFill>
                <a:latin typeface="+mn-lt"/>
                <a:cs typeface="Arial"/>
              </a:rPr>
              <a:t>consectetur</a:t>
            </a:r>
            <a:r>
              <a:rPr lang="en-GB" sz="1900" spc="-12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dirty="0" err="1">
                <a:solidFill>
                  <a:srgbClr val="425563"/>
                </a:solidFill>
                <a:latin typeface="+mn-lt"/>
                <a:cs typeface="Arial"/>
              </a:rPr>
              <a:t>adipiscing</a:t>
            </a:r>
            <a:r>
              <a:rPr lang="en-GB" sz="1900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30" dirty="0" err="1">
                <a:solidFill>
                  <a:srgbClr val="425563"/>
                </a:solidFill>
                <a:latin typeface="+mn-lt"/>
                <a:cs typeface="Arial"/>
              </a:rPr>
              <a:t>elit</a:t>
            </a:r>
            <a:r>
              <a:rPr lang="en-GB" sz="1900" spc="-30" dirty="0">
                <a:solidFill>
                  <a:srgbClr val="425563"/>
                </a:solidFill>
                <a:latin typeface="+mn-lt"/>
                <a:cs typeface="Arial"/>
              </a:rPr>
              <a:t>. </a:t>
            </a:r>
            <a:r>
              <a:rPr lang="en-GB" sz="1900" spc="-18" dirty="0" err="1">
                <a:solidFill>
                  <a:srgbClr val="425563"/>
                </a:solidFill>
                <a:latin typeface="+mn-lt"/>
                <a:cs typeface="Arial"/>
              </a:rPr>
              <a:t>Quisque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18" dirty="0" err="1">
                <a:solidFill>
                  <a:srgbClr val="425563"/>
                </a:solidFill>
                <a:latin typeface="+mn-lt"/>
                <a:cs typeface="Arial"/>
              </a:rPr>
              <a:t>eu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hendrerit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spc="-42" dirty="0" err="1">
                <a:solidFill>
                  <a:srgbClr val="425563"/>
                </a:solidFill>
                <a:latin typeface="+mn-lt"/>
                <a:cs typeface="Arial"/>
              </a:rPr>
              <a:t>tortor</a:t>
            </a:r>
            <a:r>
              <a:rPr lang="en-GB" sz="1900" spc="-42" dirty="0">
                <a:solidFill>
                  <a:srgbClr val="425563"/>
                </a:solidFill>
                <a:latin typeface="+mn-lt"/>
                <a:cs typeface="Arial"/>
              </a:rPr>
              <a:t>, </a:t>
            </a:r>
            <a:r>
              <a:rPr lang="en-GB" sz="1900" spc="12" dirty="0" err="1">
                <a:solidFill>
                  <a:srgbClr val="425563"/>
                </a:solidFill>
                <a:latin typeface="+mn-lt"/>
                <a:cs typeface="Arial"/>
              </a:rPr>
              <a:t>sed</a:t>
            </a:r>
            <a:r>
              <a:rPr lang="en-GB" sz="1900" spc="12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12" dirty="0" err="1">
                <a:solidFill>
                  <a:srgbClr val="425563"/>
                </a:solidFill>
                <a:latin typeface="+mn-lt"/>
                <a:cs typeface="Arial"/>
              </a:rPr>
              <a:t>consectetur</a:t>
            </a:r>
            <a:r>
              <a:rPr lang="en-GB" sz="1900" spc="-12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dui.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Suspendisse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spc="6" dirty="0">
                <a:solidFill>
                  <a:srgbClr val="425563"/>
                </a:solidFill>
                <a:latin typeface="+mn-lt"/>
                <a:cs typeface="Arial"/>
              </a:rPr>
              <a:t>dictum </a:t>
            </a:r>
            <a:r>
              <a:rPr lang="en-GB" sz="1900" spc="-6" dirty="0" err="1">
                <a:solidFill>
                  <a:srgbClr val="425563"/>
                </a:solidFill>
                <a:latin typeface="+mn-lt"/>
                <a:cs typeface="Arial"/>
              </a:rPr>
              <a:t>lobortis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36" dirty="0" err="1">
                <a:solidFill>
                  <a:srgbClr val="425563"/>
                </a:solidFill>
                <a:latin typeface="+mn-lt"/>
                <a:cs typeface="Arial"/>
              </a:rPr>
              <a:t>tellus</a:t>
            </a:r>
            <a:r>
              <a:rPr lang="en-GB" sz="1900" spc="-36" dirty="0">
                <a:solidFill>
                  <a:srgbClr val="425563"/>
                </a:solidFill>
                <a:latin typeface="+mn-lt"/>
                <a:cs typeface="Arial"/>
              </a:rPr>
              <a:t>. 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In 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semper </a:t>
            </a:r>
            <a:r>
              <a:rPr lang="en-GB" sz="1900" spc="-18" dirty="0" err="1">
                <a:solidFill>
                  <a:srgbClr val="425563"/>
                </a:solidFill>
                <a:latin typeface="+mn-lt"/>
                <a:cs typeface="Arial"/>
              </a:rPr>
              <a:t>posuere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consectetur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. </a:t>
            </a:r>
            <a:r>
              <a:rPr lang="en-GB" sz="1900" spc="-48" dirty="0" err="1">
                <a:solidFill>
                  <a:srgbClr val="425563"/>
                </a:solidFill>
                <a:latin typeface="+mn-lt"/>
                <a:cs typeface="Arial"/>
              </a:rPr>
              <a:t>Etiam</a:t>
            </a:r>
            <a:r>
              <a:rPr lang="en-GB" sz="1900" spc="-48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non </a:t>
            </a:r>
            <a:r>
              <a:rPr lang="en-GB" sz="1900" spc="-36" dirty="0" err="1">
                <a:solidFill>
                  <a:srgbClr val="425563"/>
                </a:solidFill>
                <a:latin typeface="+mn-lt"/>
                <a:cs typeface="Arial"/>
              </a:rPr>
              <a:t>tellus</a:t>
            </a:r>
            <a:r>
              <a:rPr lang="en-GB" sz="1900" spc="-36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6" dirty="0" err="1">
                <a:solidFill>
                  <a:srgbClr val="425563"/>
                </a:solidFill>
                <a:latin typeface="+mn-lt"/>
                <a:cs typeface="Arial"/>
              </a:rPr>
              <a:t>quis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6" dirty="0" err="1">
                <a:solidFill>
                  <a:srgbClr val="425563"/>
                </a:solidFill>
                <a:latin typeface="+mn-lt"/>
                <a:cs typeface="Arial"/>
              </a:rPr>
              <a:t>neque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fringilla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18" dirty="0" err="1">
                <a:solidFill>
                  <a:srgbClr val="425563"/>
                </a:solidFill>
                <a:latin typeface="+mn-lt"/>
                <a:cs typeface="Arial"/>
              </a:rPr>
              <a:t>ultrices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30" dirty="0">
                <a:solidFill>
                  <a:srgbClr val="425563"/>
                </a:solidFill>
                <a:latin typeface="+mn-lt"/>
                <a:cs typeface="Arial"/>
              </a:rPr>
              <a:t>ac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vestibulum</a:t>
            </a:r>
            <a:r>
              <a:rPr lang="en-GB" sz="1900" spc="6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42" dirty="0" err="1">
                <a:solidFill>
                  <a:srgbClr val="425563"/>
                </a:solidFill>
                <a:latin typeface="+mn-lt"/>
                <a:cs typeface="Arial"/>
              </a:rPr>
              <a:t>tellus</a:t>
            </a:r>
            <a:r>
              <a:rPr lang="en-GB" sz="1900" spc="-42" dirty="0">
                <a:solidFill>
                  <a:srgbClr val="425563"/>
                </a:solidFill>
                <a:latin typeface="+mn-lt"/>
                <a:cs typeface="Arial"/>
              </a:rPr>
              <a:t>.</a:t>
            </a:r>
            <a:endParaRPr lang="en-GB" sz="1900" dirty="0">
              <a:latin typeface="+mn-lt"/>
              <a:cs typeface="Arial"/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274" y="801693"/>
            <a:ext cx="6841367" cy="660570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2600" b="0" i="0" u="none" strike="noStrike" kern="0" cap="none" spc="-3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defTabSz="1092211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pc="-30" dirty="0">
                <a:solidFill>
                  <a:srgbClr val="768692"/>
                </a:solidFill>
              </a:rPr>
              <a:t>Slide title </a:t>
            </a:r>
            <a:r>
              <a:rPr lang="en-GB" spc="-24" dirty="0">
                <a:solidFill>
                  <a:srgbClr val="768692"/>
                </a:solidFill>
              </a:rPr>
              <a:t>second</a:t>
            </a:r>
            <a:r>
              <a:rPr lang="en-GB" spc="-90" dirty="0">
                <a:solidFill>
                  <a:srgbClr val="768692"/>
                </a:solidFill>
              </a:rPr>
              <a:t> </a:t>
            </a:r>
            <a:r>
              <a:rPr lang="en-GB" spc="-30" dirty="0">
                <a:solidFill>
                  <a:srgbClr val="768692"/>
                </a:solidFill>
              </a:rPr>
              <a:t>line</a:t>
            </a:r>
            <a:endParaRPr kumimoji="0" lang="en-GB" sz="2600" b="0" i="0" u="none" strike="noStrike" kern="0" cap="none" spc="-30" normalizeH="0" baseline="0" noProof="0" dirty="0">
              <a:ln>
                <a:noFill/>
              </a:ln>
              <a:solidFill>
                <a:srgbClr val="768692"/>
              </a:solidFill>
              <a:effectLst/>
              <a:uLnTx/>
              <a:uFillTx/>
              <a:latin typeface="Helvetica"/>
              <a:ea typeface="+mj-ea"/>
            </a:endParaRP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1272" y="9012309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1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Presentation title </a:t>
            </a:r>
            <a:r>
              <a:rPr kumimoji="0" lang="en-GB" sz="1000" b="1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to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be placed</a:t>
            </a:r>
            <a:r>
              <a:rPr kumimoji="0" lang="en-GB" sz="1000" b="1" i="0" u="none" strike="noStrike" kern="1200" cap="none" spc="-131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here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11271" y="9194130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0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ct val="100000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St </a:t>
            </a:r>
            <a:r>
              <a:rPr kumimoji="0" lang="en-GB" sz="1000" b="0" i="0" u="none" strike="noStrike" kern="1200" cap="none" spc="-12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George’s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University Hospitals </a:t>
            </a: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NHS Foundation</a:t>
            </a:r>
            <a:r>
              <a:rPr kumimoji="0" lang="en-GB" sz="1000" b="0" i="0" u="none" strike="noStrike" kern="1200" cap="none" spc="-119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 </a:t>
            </a:r>
            <a:r>
              <a:rPr kumimoji="0" lang="en-GB" sz="1000" b="0" i="0" u="none" strike="noStrike" kern="1200" cap="none" spc="-18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Trust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11273" y="386462"/>
            <a:ext cx="6841369" cy="44135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GB" sz="2600" b="0" i="0" spc="-36" dirty="0">
                <a:solidFill>
                  <a:schemeClr val="accent5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lvl="0"/>
            <a:r>
              <a:rPr lang="en-GB" spc="-30" dirty="0">
                <a:solidFill>
                  <a:srgbClr val="00A499"/>
                </a:solidFill>
              </a:rPr>
              <a:t>Slide title </a:t>
            </a:r>
            <a:r>
              <a:rPr lang="en-GB" spc="-30" dirty="0" err="1">
                <a:solidFill>
                  <a:srgbClr val="00A499"/>
                </a:solidFill>
              </a:rPr>
              <a:t>firstline</a:t>
            </a:r>
            <a:endParaRPr lang="en-GB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9" hasCustomPrompt="1"/>
          </p:nvPr>
        </p:nvSpPr>
        <p:spPr>
          <a:xfrm>
            <a:off x="4484372" y="4334935"/>
            <a:ext cx="1884122" cy="515944"/>
          </a:xfrm>
          <a:prstGeom prst="rect">
            <a:avLst/>
          </a:prstGeom>
        </p:spPr>
        <p:txBody>
          <a:bodyPr lIns="0" tIns="0" rIns="0" bIns="0"/>
          <a:lstStyle>
            <a:lvl1pPr marL="15171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baseline="0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900" spc="-12" dirty="0">
                <a:solidFill>
                  <a:srgbClr val="00A499"/>
                </a:solidFill>
                <a:latin typeface="Helvetica"/>
                <a:cs typeface="Helvetica"/>
              </a:rPr>
              <a:t>Graph title</a:t>
            </a:r>
            <a:r>
              <a:rPr lang="en-GB" sz="1900" spc="-78" dirty="0">
                <a:solidFill>
                  <a:srgbClr val="00A499"/>
                </a:solidFill>
                <a:latin typeface="Helvetica"/>
                <a:cs typeface="Helvetica"/>
              </a:rPr>
              <a:t> </a:t>
            </a:r>
            <a:r>
              <a:rPr lang="en-GB" sz="1900" dirty="0">
                <a:solidFill>
                  <a:srgbClr val="00A499"/>
                </a:solidFill>
                <a:latin typeface="Helvetica"/>
                <a:cs typeface="Helvetica"/>
              </a:rPr>
              <a:t>1</a:t>
            </a:r>
            <a:endParaRPr lang="en-GB" sz="1900" dirty="0">
              <a:latin typeface="Helvetica"/>
              <a:cs typeface="Helvetica"/>
            </a:endParaRP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6588443" y="3134441"/>
            <a:ext cx="1801068" cy="1127943"/>
          </a:xfrm>
          <a:prstGeom prst="rect">
            <a:avLst/>
          </a:prstGeom>
        </p:spPr>
        <p:txBody>
          <a:bodyPr lIns="0" tIns="0" rIns="0" bIns="0"/>
          <a:lstStyle>
            <a:lvl1pPr marL="15169" marR="6069" indent="0" algn="l" defTabSz="1092211" rtl="0" eaLnBrk="1" fontAlgn="auto" latinLnBrk="0" hangingPunct="1">
              <a:lnSpc>
                <a:spcPts val="167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5169" marR="200997" lvl="0" indent="0" algn="l" defTabSz="1092211" rtl="0" eaLnBrk="1" fontAlgn="auto" latinLnBrk="0" hangingPunct="1">
              <a:lnSpc>
                <a:spcPts val="1671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Lorem ipsum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dolor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 </a:t>
            </a:r>
            <a:r>
              <a:rPr kumimoji="0" lang="en-GB" sz="1400" b="0" i="0" u="none" strike="noStrike" kern="1200" cap="none" spc="-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sit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amet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,</a:t>
            </a:r>
            <a:r>
              <a:rPr kumimoji="0" lang="en-GB" sz="1400" b="0" i="0" u="none" strike="noStrike" kern="1200" cap="none" spc="-54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consectetur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-6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adipiscing</a:t>
            </a:r>
            <a:r>
              <a:rPr kumimoji="0" lang="en-GB" sz="1400" b="0" i="0" u="none" strike="noStrike" kern="1200" cap="none" spc="-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elit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.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Quisque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eu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hendrerit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24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tortor</a:t>
            </a:r>
            <a:r>
              <a:rPr kumimoji="0" lang="en-GB" sz="1400" b="0" i="0" u="none" strike="noStrike" kern="1200" cap="none" spc="-24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,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6570772" y="1877493"/>
            <a:ext cx="1818737" cy="1127943"/>
          </a:xfrm>
          <a:prstGeom prst="rect">
            <a:avLst/>
          </a:prstGeom>
        </p:spPr>
        <p:txBody>
          <a:bodyPr lIns="0" tIns="0" rIns="0" bIns="0"/>
          <a:lstStyle>
            <a:lvl1pPr marL="15169" marR="6069" indent="0" algn="l" defTabSz="1092211" rtl="0" eaLnBrk="1" fontAlgn="auto" latinLnBrk="0" hangingPunct="1">
              <a:lnSpc>
                <a:spcPts val="167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5169" marR="200997" lvl="0" indent="0" algn="l" defTabSz="1092211" rtl="0" eaLnBrk="1" fontAlgn="auto" latinLnBrk="0" hangingPunct="1">
              <a:lnSpc>
                <a:spcPts val="1671"/>
              </a:lnSpc>
              <a:spcBef>
                <a:spcPts val="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Lorem ipsum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dolor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 </a:t>
            </a:r>
            <a:r>
              <a:rPr kumimoji="0" lang="en-GB" sz="1400" b="0" i="0" u="none" strike="noStrike" kern="1200" cap="none" spc="-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sit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amet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,</a:t>
            </a:r>
            <a:r>
              <a:rPr kumimoji="0" lang="en-GB" sz="1400" b="0" i="0" u="none" strike="noStrike" kern="1200" cap="none" spc="-54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consectetur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15169" marR="6069" lvl="0" indent="0" algn="l" defTabSz="1092211" rtl="0" eaLnBrk="1" fontAlgn="auto" latinLnBrk="0" hangingPunct="1">
              <a:lnSpc>
                <a:spcPts val="167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-6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adipiscing</a:t>
            </a:r>
            <a:r>
              <a:rPr kumimoji="0" lang="en-GB" sz="1400" b="0" i="0" u="none" strike="noStrike" kern="1200" cap="none" spc="-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elit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.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Quisque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eu</a:t>
            </a:r>
            <a:r>
              <a:rPr kumimoji="0" lang="en-GB" sz="1400" b="0" i="0" u="none" strike="noStrike" kern="1200" cap="none" spc="-12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12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hendrerit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</a:t>
            </a:r>
            <a:r>
              <a:rPr kumimoji="0" lang="en-GB" sz="1400" b="0" i="0" u="none" strike="noStrike" kern="1200" cap="none" spc="-24" normalizeH="0" baseline="0" noProof="0" dirty="0" err="1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tortor</a:t>
            </a:r>
            <a:r>
              <a:rPr kumimoji="0" lang="en-GB" sz="1400" b="0" i="0" u="none" strike="noStrike" kern="1200" cap="none" spc="-24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,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32" hasCustomPrompt="1"/>
          </p:nvPr>
        </p:nvSpPr>
        <p:spPr>
          <a:xfrm>
            <a:off x="8669868" y="2440658"/>
            <a:ext cx="3603413" cy="5145475"/>
          </a:xfrm>
          <a:prstGeom prst="rect">
            <a:avLst/>
          </a:prstGeom>
        </p:spPr>
        <p:txBody>
          <a:bodyPr lIns="109221" tIns="54610" rIns="109221" bIns="5461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chart</a:t>
            </a:r>
          </a:p>
        </p:txBody>
      </p:sp>
      <p:sp>
        <p:nvSpPr>
          <p:cNvPr id="35" name="Chart Placeholder 4"/>
          <p:cNvSpPr>
            <a:spLocks noGrp="1"/>
          </p:cNvSpPr>
          <p:nvPr>
            <p:ph type="chart" sz="quarter" idx="33" hasCustomPrompt="1"/>
          </p:nvPr>
        </p:nvSpPr>
        <p:spPr>
          <a:xfrm>
            <a:off x="4477114" y="5150813"/>
            <a:ext cx="2675526" cy="3291164"/>
          </a:xfrm>
          <a:prstGeom prst="rect">
            <a:avLst/>
          </a:prstGeom>
        </p:spPr>
        <p:txBody>
          <a:bodyPr lIns="109221" tIns="54610" rIns="109221" bIns="5461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chart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5" hasCustomPrompt="1"/>
          </p:nvPr>
        </p:nvSpPr>
        <p:spPr>
          <a:xfrm>
            <a:off x="301626" y="4038025"/>
            <a:ext cx="3928531" cy="4403952"/>
          </a:xfrm>
          <a:prstGeom prst="rect">
            <a:avLst/>
          </a:prstGeom>
        </p:spPr>
        <p:txBody>
          <a:bodyPr lIns="0" tIns="0" rIns="0" bIns="0"/>
          <a:lstStyle>
            <a:lvl1pPr marL="15171" marR="6069">
              <a:lnSpc>
                <a:spcPts val="1672"/>
              </a:lnSpc>
              <a:spcBef>
                <a:spcPts val="215"/>
              </a:spcBef>
              <a:defRPr lang="en-GB" sz="1400" kern="1200" spc="-12" dirty="0" smtClean="0">
                <a:solidFill>
                  <a:srgbClr val="425563"/>
                </a:solidFill>
                <a:latin typeface="+mn-lt"/>
                <a:ea typeface="+mn-ea"/>
                <a:cs typeface="Helvetica"/>
              </a:defRPr>
            </a:lvl1pPr>
          </a:lstStyle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Lorem ipsum </a:t>
            </a:r>
            <a:r>
              <a:rPr lang="en-GB" sz="1400" spc="-6" dirty="0" err="1">
                <a:solidFill>
                  <a:srgbClr val="425563"/>
                </a:solidFill>
                <a:latin typeface="+mn-lt"/>
                <a:cs typeface="Helvetica"/>
              </a:rPr>
              <a:t>dolor</a:t>
            </a:r>
            <a:r>
              <a:rPr lang="en-GB" sz="1400" spc="-6" dirty="0">
                <a:solidFill>
                  <a:srgbClr val="425563"/>
                </a:solidFill>
                <a:latin typeface="+mn-lt"/>
                <a:cs typeface="Helvetica"/>
              </a:rPr>
              <a:t> sit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amet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+mn-lt"/>
                <a:cs typeface="Helvetica"/>
              </a:rPr>
              <a:t>adipiscing</a:t>
            </a:r>
            <a:r>
              <a:rPr lang="en-GB" sz="1400" spc="-6" dirty="0">
                <a:solidFill>
                  <a:srgbClr val="425563"/>
                </a:solidFill>
                <a:latin typeface="+mn-lt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Quisque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hendrerit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24" dirty="0" err="1">
                <a:solidFill>
                  <a:srgbClr val="425563"/>
                </a:solidFill>
                <a:latin typeface="+mn-lt"/>
                <a:cs typeface="Helvetica"/>
              </a:rPr>
              <a:t>tortor</a:t>
            </a:r>
            <a:r>
              <a:rPr lang="en-GB" sz="1400" spc="-24" dirty="0">
                <a:solidFill>
                  <a:srgbClr val="425563"/>
                </a:solidFill>
                <a:latin typeface="+mn-lt"/>
                <a:cs typeface="Helvetica"/>
              </a:rPr>
              <a:t>, </a:t>
            </a:r>
            <a:r>
              <a:rPr lang="en-GB" sz="1400" spc="-6" dirty="0" err="1">
                <a:solidFill>
                  <a:srgbClr val="425563"/>
                </a:solidFill>
                <a:latin typeface="+mn-lt"/>
                <a:cs typeface="Helvetica"/>
              </a:rPr>
              <a:t>sed</a:t>
            </a:r>
            <a:r>
              <a:rPr lang="en-GB" sz="1400" spc="-6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18" dirty="0">
                <a:solidFill>
                  <a:srgbClr val="425563"/>
                </a:solidFill>
                <a:latin typeface="+mn-lt"/>
                <a:cs typeface="Helvetica"/>
              </a:rPr>
              <a:t>dui.  </a:t>
            </a:r>
            <a:r>
              <a:rPr lang="en-GB" sz="1400" spc="-6" dirty="0" err="1">
                <a:solidFill>
                  <a:srgbClr val="425563"/>
                </a:solidFill>
                <a:latin typeface="+mn-lt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dictum </a:t>
            </a:r>
            <a:r>
              <a:rPr lang="en-GB" sz="1400" dirty="0" err="1">
                <a:solidFill>
                  <a:srgbClr val="425563"/>
                </a:solidFill>
                <a:latin typeface="+mn-lt"/>
                <a:cs typeface="Helvetica"/>
              </a:rPr>
              <a:t>lobortis</a:t>
            </a:r>
            <a:r>
              <a:rPr lang="en-GB" sz="1400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+mn-lt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+mn-lt"/>
                <a:cs typeface="Helvetica"/>
              </a:rPr>
              <a:t>. </a:t>
            </a:r>
            <a:r>
              <a:rPr lang="en-GB" sz="1400" spc="-6" dirty="0">
                <a:solidFill>
                  <a:srgbClr val="425563"/>
                </a:solidFill>
                <a:latin typeface="+mn-lt"/>
                <a:cs typeface="Helvetica"/>
              </a:rPr>
              <a:t>In semper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posuere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  </a:t>
            </a:r>
            <a:r>
              <a:rPr lang="en-GB" sz="1400" spc="-18" dirty="0" err="1">
                <a:solidFill>
                  <a:srgbClr val="425563"/>
                </a:solidFill>
                <a:latin typeface="+mn-lt"/>
                <a:cs typeface="Helvetica"/>
              </a:rPr>
              <a:t>consectetur</a:t>
            </a:r>
            <a:r>
              <a:rPr lang="en-GB" sz="1400" spc="-18" dirty="0">
                <a:solidFill>
                  <a:srgbClr val="425563"/>
                </a:solidFill>
                <a:latin typeface="+mn-lt"/>
                <a:cs typeface="Helvetica"/>
              </a:rPr>
              <a:t>. </a:t>
            </a:r>
            <a:r>
              <a:rPr lang="en-GB" sz="1400" spc="-18" dirty="0" err="1">
                <a:solidFill>
                  <a:srgbClr val="425563"/>
                </a:solidFill>
                <a:latin typeface="+mn-lt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+mn-lt"/>
                <a:cs typeface="Helvetica"/>
              </a:rPr>
              <a:t>non </a:t>
            </a:r>
            <a:r>
              <a:rPr lang="en-GB" sz="1400" spc="-18" dirty="0" err="1">
                <a:solidFill>
                  <a:srgbClr val="425563"/>
                </a:solidFill>
                <a:latin typeface="+mn-lt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quis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neque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fringilla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ultrices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+mn-lt"/>
                <a:cs typeface="Helvetica"/>
              </a:rPr>
              <a:t>ac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vestibulum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+mn-lt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+mn-lt"/>
                <a:cs typeface="Helvetica"/>
              </a:rPr>
              <a:t>. </a:t>
            </a:r>
            <a:r>
              <a:rPr lang="en-GB" sz="1400" spc="-18" dirty="0" err="1">
                <a:solidFill>
                  <a:srgbClr val="425563"/>
                </a:solidFill>
                <a:latin typeface="+mn-lt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risus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sapien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, 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pellentesque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+mn-lt"/>
                <a:cs typeface="Helvetica"/>
              </a:rPr>
              <a:t>sodales</a:t>
            </a:r>
            <a:r>
              <a:rPr lang="en-GB" sz="1400" spc="-6" dirty="0">
                <a:solidFill>
                  <a:srgbClr val="425563"/>
                </a:solidFill>
                <a:latin typeface="+mn-lt"/>
                <a:cs typeface="Helvetica"/>
              </a:rPr>
              <a:t> semper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porttitor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,</a:t>
            </a:r>
            <a:r>
              <a:rPr lang="en-GB" sz="1400" spc="12" dirty="0">
                <a:solidFill>
                  <a:srgbClr val="425563"/>
                </a:solidFill>
                <a:latin typeface="+mn-lt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+mn-lt"/>
                <a:cs typeface="Helvetica"/>
              </a:rPr>
              <a:t>sollicitudin</a:t>
            </a:r>
            <a:r>
              <a:rPr lang="en-GB" sz="1400" spc="-12" dirty="0">
                <a:solidFill>
                  <a:srgbClr val="425563"/>
                </a:solidFill>
                <a:latin typeface="+mn-lt"/>
                <a:cs typeface="Helvetica"/>
              </a:rPr>
              <a:t>.</a:t>
            </a:r>
            <a:endParaRPr lang="en-GB" sz="1400" dirty="0">
              <a:latin typeface="+mn-lt"/>
              <a:cs typeface="Helvetica"/>
            </a:endParaRP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4593242" y="1728787"/>
            <a:ext cx="1775252" cy="1134841"/>
          </a:xfrm>
          <a:prstGeom prst="rect">
            <a:avLst/>
          </a:prstGeom>
        </p:spPr>
        <p:txBody>
          <a:bodyPr lIns="0" tIns="0" rIns="0" bIns="0"/>
          <a:lstStyle>
            <a:lvl1pPr marL="22757">
              <a:lnSpc>
                <a:spcPts val="8356"/>
              </a:lnSpc>
              <a:spcBef>
                <a:spcPts val="119"/>
              </a:spcBef>
              <a:defRPr kumimoji="0" lang="en-GB" sz="7200" b="0" i="0" u="none" strike="noStrike" kern="1200" cap="none" spc="-90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Helvetica"/>
                <a:ea typeface="+mn-ea"/>
                <a:cs typeface="Helvetica"/>
              </a:defRPr>
            </a:lvl1pPr>
          </a:lstStyle>
          <a:p>
            <a:pPr marL="19050">
              <a:lnSpc>
                <a:spcPts val="6995"/>
              </a:lnSpc>
              <a:spcBef>
                <a:spcPts val="100"/>
              </a:spcBef>
            </a:pPr>
            <a:r>
              <a:rPr lang="en-GB" sz="7200" spc="-90" dirty="0">
                <a:solidFill>
                  <a:srgbClr val="00A499"/>
                </a:solidFill>
                <a:latin typeface="Helvetica"/>
                <a:cs typeface="Helvetica"/>
              </a:rPr>
              <a:t>00%</a:t>
            </a:r>
            <a:endParaRPr lang="en-GB" sz="7200" dirty="0">
              <a:latin typeface="Helvetica"/>
              <a:cs typeface="Helvetica"/>
            </a:endParaRPr>
          </a:p>
        </p:txBody>
      </p:sp>
      <p:sp>
        <p:nvSpPr>
          <p:cNvPr id="40" name="Text Placeholder 6"/>
          <p:cNvSpPr>
            <a:spLocks noGrp="1"/>
          </p:cNvSpPr>
          <p:nvPr>
            <p:ph type="body" sz="quarter" idx="36" hasCustomPrompt="1"/>
          </p:nvPr>
        </p:nvSpPr>
        <p:spPr>
          <a:xfrm>
            <a:off x="4574958" y="2914928"/>
            <a:ext cx="1923173" cy="1134841"/>
          </a:xfrm>
          <a:prstGeom prst="rect">
            <a:avLst/>
          </a:prstGeom>
        </p:spPr>
        <p:txBody>
          <a:bodyPr lIns="0" tIns="0" rIns="0" bIns="0"/>
          <a:lstStyle>
            <a:lvl1pPr marL="22757">
              <a:lnSpc>
                <a:spcPts val="8356"/>
              </a:lnSpc>
              <a:spcBef>
                <a:spcPts val="119"/>
              </a:spcBef>
              <a:defRPr kumimoji="0" lang="en-GB" sz="7200" b="0" i="0" u="none" strike="noStrike" kern="1200" cap="none" spc="-90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Helvetica"/>
                <a:ea typeface="+mn-ea"/>
                <a:cs typeface="Helvetica"/>
              </a:defRPr>
            </a:lvl1pPr>
          </a:lstStyle>
          <a:p>
            <a:pPr marL="19050">
              <a:lnSpc>
                <a:spcPts val="6995"/>
              </a:lnSpc>
              <a:spcBef>
                <a:spcPts val="100"/>
              </a:spcBef>
            </a:pPr>
            <a:r>
              <a:rPr lang="en-GB" sz="7200" spc="-90" dirty="0">
                <a:solidFill>
                  <a:srgbClr val="00A499"/>
                </a:solidFill>
                <a:latin typeface="Helvetica"/>
                <a:cs typeface="Helvetica"/>
              </a:rPr>
              <a:t>0.0m</a:t>
            </a:r>
            <a:endParaRPr lang="en-GB" sz="7200" dirty="0">
              <a:latin typeface="Helvetica"/>
              <a:cs typeface="Helvetica"/>
            </a:endParaRPr>
          </a:p>
        </p:txBody>
      </p:sp>
      <p:sp>
        <p:nvSpPr>
          <p:cNvPr id="42" name="object 5"/>
          <p:cNvSpPr/>
          <p:nvPr userDrawn="1"/>
        </p:nvSpPr>
        <p:spPr>
          <a:xfrm>
            <a:off x="8592181" y="1842348"/>
            <a:ext cx="0" cy="6574649"/>
          </a:xfrm>
          <a:custGeom>
            <a:avLst/>
            <a:gdLst/>
            <a:ahLst/>
            <a:cxnLst/>
            <a:rect l="l" t="t" r="r" b="b"/>
            <a:pathLst>
              <a:path h="4622800">
                <a:moveTo>
                  <a:pt x="0" y="46228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8"/>
          <p:cNvSpPr/>
          <p:nvPr userDrawn="1"/>
        </p:nvSpPr>
        <p:spPr>
          <a:xfrm flipV="1">
            <a:off x="4383505" y="4226560"/>
            <a:ext cx="4140676" cy="65024"/>
          </a:xfrm>
          <a:custGeom>
            <a:avLst/>
            <a:gdLst/>
            <a:ahLst/>
            <a:cxnLst/>
            <a:rect l="l" t="t" r="r" b="b"/>
            <a:pathLst>
              <a:path w="3759834">
                <a:moveTo>
                  <a:pt x="0" y="0"/>
                </a:moveTo>
                <a:lnTo>
                  <a:pt x="3759593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5"/>
          <p:cNvSpPr/>
          <p:nvPr userDrawn="1"/>
        </p:nvSpPr>
        <p:spPr>
          <a:xfrm>
            <a:off x="4307840" y="1842348"/>
            <a:ext cx="0" cy="6574649"/>
          </a:xfrm>
          <a:custGeom>
            <a:avLst/>
            <a:gdLst/>
            <a:ahLst/>
            <a:cxnLst/>
            <a:rect l="l" t="t" r="r" b="b"/>
            <a:pathLst>
              <a:path h="4622800">
                <a:moveTo>
                  <a:pt x="0" y="46228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4579" y="8772538"/>
            <a:ext cx="1046381" cy="721995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12354563" y="392358"/>
            <a:ext cx="325119" cy="326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230C3BF-9E63-428C-B12A-652BD392A32F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hank you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450" y="431183"/>
            <a:ext cx="1927966" cy="589552"/>
          </a:xfrm>
          <a:prstGeom prst="rect">
            <a:avLst/>
          </a:prstGeom>
        </p:spPr>
      </p:pic>
      <p:sp>
        <p:nvSpPr>
          <p:cNvPr id="23" name="object 6"/>
          <p:cNvSpPr txBox="1">
            <a:spLocks/>
          </p:cNvSpPr>
          <p:nvPr userDrawn="1"/>
        </p:nvSpPr>
        <p:spPr>
          <a:xfrm>
            <a:off x="311280" y="2898987"/>
            <a:ext cx="1389211" cy="815536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>
            <a:lvl1pPr>
              <a:defRPr sz="2200" b="0" i="0">
                <a:solidFill>
                  <a:srgbClr val="AE2573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marL="15169" marR="0" lvl="0" indent="0" defTabSz="1092211" eaLnBrk="1" fontAlgn="auto" latinLnBrk="0" hangingPunct="1">
              <a:lnSpc>
                <a:spcPct val="100000"/>
              </a:lnSpc>
              <a:spcBef>
                <a:spcPts val="11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0" cap="none" spc="-3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Helvetica"/>
                <a:ea typeface="+mj-ea"/>
              </a:rPr>
              <a:t>Thank</a:t>
            </a:r>
            <a:r>
              <a:rPr kumimoji="0" lang="en-GB" sz="2600" b="0" i="0" u="none" strike="noStrike" kern="0" cap="none" spc="-125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Helvetica"/>
                <a:ea typeface="+mj-ea"/>
              </a:rPr>
              <a:t> </a:t>
            </a:r>
            <a:r>
              <a:rPr kumimoji="0" lang="en-GB" sz="2600" b="0" i="0" u="none" strike="noStrike" kern="0" cap="none" spc="-36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Helvetica"/>
                <a:ea typeface="+mj-ea"/>
              </a:rPr>
              <a:t>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34778" y="4463966"/>
            <a:ext cx="6899142" cy="412834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ts val="1487"/>
              </a:lnSpc>
              <a:defRPr kumimoji="0" lang="en-US" sz="1400" b="0" i="0" u="none" strike="noStrike" kern="1200" cap="none" spc="-6" normalizeH="0" baseline="0" dirty="0" smtClean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r>
              <a:rPr kumimoji="0" lang="en-GB" sz="1400" b="0" i="0" u="none" strike="noStrike" kern="1200" cap="none" spc="-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020 </a:t>
            </a:r>
            <a:r>
              <a:rPr kumimoji="0" lang="en-GB" sz="1400" b="0" i="0" u="none" strike="noStrike" kern="1200" cap="none" spc="6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0000 0000  |  example@stgeorges.nhs.uk</a:t>
            </a:r>
            <a:endParaRPr lang="en-GB" dirty="0"/>
          </a:p>
        </p:txBody>
      </p:sp>
      <p:sp>
        <p:nvSpPr>
          <p:cNvPr id="10" name="object 7"/>
          <p:cNvSpPr txBox="1"/>
          <p:nvPr userDrawn="1"/>
        </p:nvSpPr>
        <p:spPr>
          <a:xfrm>
            <a:off x="311279" y="3868336"/>
            <a:ext cx="4293616" cy="446204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15169">
              <a:lnSpc>
                <a:spcPct val="100000"/>
              </a:lnSpc>
              <a:spcBef>
                <a:spcPts val="119"/>
              </a:spcBef>
            </a:pPr>
            <a:r>
              <a:rPr sz="1400" b="1" dirty="0">
                <a:solidFill>
                  <a:srgbClr val="425563"/>
                </a:solidFill>
                <a:latin typeface="Helvetica"/>
                <a:cs typeface="Helvetica"/>
              </a:rPr>
              <a:t>St </a:t>
            </a:r>
            <a:r>
              <a:rPr sz="1400" b="1" spc="-12" dirty="0">
                <a:solidFill>
                  <a:srgbClr val="425563"/>
                </a:solidFill>
                <a:latin typeface="Helvetica"/>
                <a:cs typeface="Helvetica"/>
              </a:rPr>
              <a:t>George’s </a:t>
            </a:r>
            <a:r>
              <a:rPr sz="1400" b="1" spc="-6" dirty="0">
                <a:solidFill>
                  <a:srgbClr val="425563"/>
                </a:solidFill>
                <a:latin typeface="Helvetica"/>
                <a:cs typeface="Helvetica"/>
              </a:rPr>
              <a:t>University Hospitals </a:t>
            </a:r>
            <a:r>
              <a:rPr sz="1400" b="1" dirty="0">
                <a:solidFill>
                  <a:srgbClr val="425563"/>
                </a:solidFill>
                <a:latin typeface="Helvetica"/>
                <a:cs typeface="Helvetica"/>
              </a:rPr>
              <a:t>NHS </a:t>
            </a:r>
            <a:r>
              <a:rPr sz="1400" b="1" spc="-6" dirty="0">
                <a:solidFill>
                  <a:srgbClr val="425563"/>
                </a:solidFill>
                <a:latin typeface="Helvetica"/>
                <a:cs typeface="Helvetica"/>
              </a:rPr>
              <a:t>Foundation</a:t>
            </a:r>
            <a:r>
              <a:rPr sz="1400" b="1" spc="-3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sz="1400" b="1" spc="-30" dirty="0">
                <a:solidFill>
                  <a:srgbClr val="425563"/>
                </a:solidFill>
                <a:latin typeface="Helvetica"/>
                <a:cs typeface="Helvetica"/>
              </a:rPr>
              <a:t>Trust</a:t>
            </a:r>
            <a:endParaRPr sz="1400" dirty="0">
              <a:latin typeface="Helvetica"/>
              <a:cs typeface="Helvetica"/>
            </a:endParaRPr>
          </a:p>
        </p:txBody>
      </p:sp>
      <p:sp>
        <p:nvSpPr>
          <p:cNvPr id="11" name="object 7"/>
          <p:cNvSpPr txBox="1"/>
          <p:nvPr userDrawn="1"/>
        </p:nvSpPr>
        <p:spPr>
          <a:xfrm>
            <a:off x="334778" y="4886224"/>
            <a:ext cx="4293616" cy="1089970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15169" marR="1092211">
              <a:lnSpc>
                <a:spcPct val="100000"/>
              </a:lnSpc>
            </a:pPr>
            <a:r>
              <a:rPr sz="1400" spc="-12" dirty="0">
                <a:solidFill>
                  <a:srgbClr val="425563"/>
                </a:solidFill>
                <a:latin typeface="Helvetica"/>
                <a:cs typeface="Helvetica"/>
              </a:rPr>
              <a:t>Blackshaw Road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</a:p>
          <a:p>
            <a:pPr marL="15169" marR="1092211">
              <a:lnSpc>
                <a:spcPct val="100000"/>
              </a:lnSpc>
            </a:pPr>
            <a:r>
              <a:rPr sz="1400" spc="-30" dirty="0">
                <a:solidFill>
                  <a:srgbClr val="425563"/>
                </a:solidFill>
                <a:latin typeface="Helvetica"/>
                <a:cs typeface="Helvetica"/>
              </a:rPr>
              <a:t>Tooting</a:t>
            </a:r>
            <a:r>
              <a:rPr sz="1400" spc="-84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sz="1400" spc="-6" dirty="0">
                <a:solidFill>
                  <a:srgbClr val="425563"/>
                </a:solidFill>
                <a:latin typeface="Helvetica"/>
                <a:cs typeface="Helvetica"/>
              </a:rPr>
              <a:t>London  </a:t>
            </a:r>
            <a:endParaRPr lang="en-GB" sz="1400" spc="-6" dirty="0">
              <a:solidFill>
                <a:srgbClr val="425563"/>
              </a:solidFill>
              <a:latin typeface="Helvetica"/>
              <a:cs typeface="Helvetica"/>
            </a:endParaRPr>
          </a:p>
          <a:p>
            <a:pPr marL="15169" marR="1092211">
              <a:lnSpc>
                <a:spcPct val="100000"/>
              </a:lnSpc>
            </a:pPr>
            <a:r>
              <a:rPr sz="1400" spc="-54" dirty="0">
                <a:solidFill>
                  <a:srgbClr val="425563"/>
                </a:solidFill>
                <a:latin typeface="Helvetica"/>
                <a:cs typeface="Helvetica"/>
              </a:rPr>
              <a:t>SW17</a:t>
            </a:r>
            <a:r>
              <a:rPr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sz="1400" spc="-12" dirty="0">
                <a:solidFill>
                  <a:srgbClr val="425563"/>
                </a:solidFill>
                <a:latin typeface="Helvetica"/>
                <a:cs typeface="Helvetica"/>
              </a:rPr>
              <a:t>0QT</a:t>
            </a:r>
            <a:endParaRPr sz="1400" dirty="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66"/>
              </a:spcBef>
            </a:pPr>
            <a:endParaRPr sz="1300" dirty="0">
              <a:solidFill>
                <a:schemeClr val="accent5"/>
              </a:solidFill>
              <a:latin typeface="Times New Roman"/>
              <a:cs typeface="Times New Roman"/>
            </a:endParaRPr>
          </a:p>
          <a:p>
            <a:pPr marL="15169">
              <a:lnSpc>
                <a:spcPct val="100000"/>
              </a:lnSpc>
            </a:pPr>
            <a:r>
              <a:rPr sz="1400" b="1" spc="-6" dirty="0">
                <a:solidFill>
                  <a:schemeClr val="accent5"/>
                </a:solidFill>
                <a:latin typeface="Helvetica"/>
                <a:cs typeface="Helvetica"/>
              </a:rPr>
              <a:t>stgeorges.nhs.uk</a:t>
            </a:r>
            <a:endParaRPr sz="1400" dirty="0">
              <a:solidFill>
                <a:schemeClr val="accent5"/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27" y="358109"/>
            <a:ext cx="1414950" cy="9779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0495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Master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075" y="8778240"/>
            <a:ext cx="1038605" cy="716754"/>
          </a:xfrm>
          <a:prstGeom prst="rect">
            <a:avLst/>
          </a:prstGeom>
        </p:spPr>
      </p:pic>
      <p:sp>
        <p:nvSpPr>
          <p:cNvPr id="17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11274" y="392361"/>
            <a:ext cx="7166487" cy="3718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kumimoji="0" lang="en-GB" sz="2600" b="0" i="0" u="none" strike="noStrike" kern="0" cap="none" spc="-36" normalizeH="0" baseline="0" noProof="0" dirty="0" smtClean="0">
                <a:ln>
                  <a:noFill/>
                </a:ln>
                <a:solidFill>
                  <a:srgbClr val="00A499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algn="l" defTabSz="1092211" rtl="0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0" cap="none" spc="-36" normalizeH="0" baseline="0" noProof="0" dirty="0">
                <a:ln>
                  <a:noFill/>
                </a:ln>
                <a:solidFill>
                  <a:srgbClr val="00A499"/>
                </a:solidFill>
                <a:effectLst/>
                <a:uLnTx/>
                <a:uFillTx/>
                <a:latin typeface="Helvetica"/>
                <a:ea typeface="+mj-ea"/>
              </a:rPr>
              <a:t>Master </a:t>
            </a:r>
            <a:r>
              <a:rPr kumimoji="0" lang="en-GB" sz="2600" b="0" i="0" u="none" strike="noStrike" kern="0" cap="none" spc="-24" normalizeH="0" baseline="0" noProof="0" dirty="0">
                <a:ln>
                  <a:noFill/>
                </a:ln>
                <a:solidFill>
                  <a:srgbClr val="00A499"/>
                </a:solidFill>
                <a:effectLst/>
                <a:uLnTx/>
                <a:uFillTx/>
                <a:latin typeface="Helvetica"/>
                <a:ea typeface="+mj-ea"/>
              </a:rPr>
              <a:t>slide </a:t>
            </a:r>
            <a:r>
              <a:rPr kumimoji="0" lang="en-GB" sz="2600" b="0" i="0" u="none" strike="noStrike" kern="0" cap="none" spc="-30" normalizeH="0" baseline="0" noProof="0" dirty="0">
                <a:ln>
                  <a:noFill/>
                </a:ln>
                <a:solidFill>
                  <a:srgbClr val="00A499"/>
                </a:solidFill>
                <a:effectLst/>
                <a:uLnTx/>
                <a:uFillTx/>
                <a:latin typeface="Helvetica"/>
                <a:ea typeface="+mj-ea"/>
              </a:rPr>
              <a:t>blue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273" y="801694"/>
            <a:ext cx="7166489" cy="538743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2600" b="0" i="0" u="none" strike="noStrike" kern="0" cap="none" spc="-3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defTabSz="1092211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0" cap="none" spc="-3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</a:rPr>
              <a:t>Slide title </a:t>
            </a:r>
            <a:r>
              <a:rPr kumimoji="0" lang="en-GB" sz="2600" b="0" i="0" u="none" strike="noStrike" kern="0" cap="none" spc="-24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</a:rPr>
              <a:t>second</a:t>
            </a:r>
            <a:r>
              <a:rPr kumimoji="0" lang="en-GB" sz="2600" b="0" i="0" u="none" strike="noStrike" kern="0" cap="none" spc="-9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</a:rPr>
              <a:t> </a:t>
            </a:r>
            <a:r>
              <a:rPr kumimoji="0" lang="en-GB" sz="2600" b="0" i="0" u="none" strike="noStrike" kern="0" cap="none" spc="-3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</a:rPr>
              <a:t>line</a:t>
            </a: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1272" y="9012309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1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Intranet Redesign – Patient Safety</a:t>
            </a:r>
            <a:endParaRPr kumimoji="0" lang="en-GB" sz="1000" b="1" i="0" u="none" strike="noStrike" kern="1200" cap="none" spc="6" normalizeH="0" baseline="0" noProof="0" dirty="0">
              <a:ln>
                <a:noFill/>
              </a:ln>
              <a:solidFill>
                <a:srgbClr val="768692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11271" y="9194131"/>
            <a:ext cx="2777371" cy="125976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0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ct val="100000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St </a:t>
            </a:r>
            <a:r>
              <a:rPr kumimoji="0" lang="en-GB" sz="1000" b="0" i="0" u="none" strike="noStrike" kern="1200" cap="none" spc="-12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George’s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University Hospitals </a:t>
            </a: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NHS Foundation</a:t>
            </a:r>
            <a:r>
              <a:rPr kumimoji="0" lang="en-GB" sz="1000" b="0" i="0" u="none" strike="noStrike" kern="1200" cap="none" spc="-119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 </a:t>
            </a:r>
            <a:r>
              <a:rPr kumimoji="0" lang="en-GB" sz="1000" b="0" i="0" u="none" strike="noStrike" kern="1200" cap="none" spc="-18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Trust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354563" y="392358"/>
            <a:ext cx="325119" cy="326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230C3BF-9E63-428C-B12A-652BD392A32F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087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aster slide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4579" y="8772538"/>
            <a:ext cx="980949" cy="507101"/>
          </a:xfrm>
          <a:prstGeom prst="rect">
            <a:avLst/>
          </a:prstGeom>
        </p:spPr>
      </p:pic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273" y="801694"/>
            <a:ext cx="7329049" cy="538743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2600" b="0" i="0" u="none" strike="noStrike" kern="0" cap="none" spc="-3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defTabSz="1092211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0" cap="none" spc="-3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</a:rPr>
              <a:t>Brian Kilpatrick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11273" y="386461"/>
            <a:ext cx="7329049" cy="480526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GB" sz="2600" b="0" i="0" spc="-36" baseline="0" dirty="0">
                <a:solidFill>
                  <a:schemeClr val="accent5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lvl="0"/>
            <a:r>
              <a:rPr lang="en-US" dirty="0"/>
              <a:t>Totara Upgrade and Education Intranet</a:t>
            </a:r>
            <a:endParaRPr lang="en-GB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11272" y="9012309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1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Totara Upgrade and Education Intranet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311271" y="9194130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0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ct val="100000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St </a:t>
            </a:r>
            <a:r>
              <a:rPr kumimoji="0" lang="en-GB" sz="1000" b="0" i="0" u="none" strike="noStrike" kern="1200" cap="none" spc="-12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George’s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University Hospitals </a:t>
            </a: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NHS Foundation</a:t>
            </a:r>
            <a:r>
              <a:rPr kumimoji="0" lang="en-GB" sz="1000" b="0" i="0" u="none" strike="noStrike" kern="1200" cap="none" spc="-119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 </a:t>
            </a:r>
            <a:r>
              <a:rPr kumimoji="0" lang="en-GB" sz="1000" b="0" i="0" u="none" strike="noStrike" kern="1200" cap="none" spc="-18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Trust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2354563" y="392358"/>
            <a:ext cx="325119" cy="326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230C3BF-9E63-428C-B12A-652BD392A32F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22670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1BC927-596D-4B22-A1A8-E29AA62EFE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4080" y="9040144"/>
            <a:ext cx="2926080" cy="519289"/>
          </a:xfrm>
          <a:prstGeom prst="rect">
            <a:avLst/>
          </a:prstGeom>
        </p:spPr>
        <p:txBody>
          <a:bodyPr lIns="109221" tIns="54610" rIns="109221" bIns="54610"/>
          <a:lstStyle/>
          <a:p>
            <a:fld id="{F3D28532-8196-4F17-B20F-2BD8895157E0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1603EA-6AF0-4004-B8EB-AC3BFE284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7840" y="9040144"/>
            <a:ext cx="4389120" cy="519289"/>
          </a:xfrm>
          <a:prstGeom prst="rect">
            <a:avLst/>
          </a:prstGeom>
        </p:spPr>
        <p:txBody>
          <a:bodyPr lIns="109221" tIns="54610" rIns="109221" bIns="54610"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FBBBE-4DFA-446C-A0AE-D75E43FB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4640" y="9040144"/>
            <a:ext cx="2926080" cy="519289"/>
          </a:xfrm>
          <a:prstGeom prst="rect">
            <a:avLst/>
          </a:prstGeom>
        </p:spPr>
        <p:txBody>
          <a:bodyPr lIns="109221" tIns="54610" rIns="109221" bIns="54610"/>
          <a:lstStyle/>
          <a:p>
            <a:fld id="{7765CD85-5006-4D86-83F7-B840B3340E8C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2668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16D6BC-21CE-9D46-BC9F-EF95D3A20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00401" y="850789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fld id="{902D5018-2030-2046-84FC-87E41EA86E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9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Pattern divider_pin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274" y="801693"/>
            <a:ext cx="7166487" cy="660570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2600" b="0" i="0" u="none" strike="noStrike" kern="0" cap="none" spc="-3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defTabSz="1092211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0" cap="none" spc="-3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</a:rPr>
              <a:t>Pattern divider</a:t>
            </a: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1272" y="9012309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1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Presentation title </a:t>
            </a:r>
            <a:r>
              <a:rPr kumimoji="0" lang="en-GB" sz="1000" b="1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to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be placed</a:t>
            </a:r>
            <a:r>
              <a:rPr kumimoji="0" lang="en-GB" sz="1000" b="1" i="0" u="none" strike="noStrike" kern="1200" cap="none" spc="-131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here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11271" y="9194130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0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ct val="100000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St </a:t>
            </a:r>
            <a:r>
              <a:rPr kumimoji="0" lang="en-GB" sz="1000" b="0" i="0" u="none" strike="noStrike" kern="1200" cap="none" spc="-12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George’s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University Hospitals </a:t>
            </a: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NHS Foundation</a:t>
            </a:r>
            <a:r>
              <a:rPr kumimoji="0" lang="en-GB" sz="1000" b="0" i="0" u="none" strike="noStrike" kern="1200" cap="none" spc="-119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 </a:t>
            </a:r>
            <a:r>
              <a:rPr kumimoji="0" lang="en-GB" sz="1000" b="0" i="0" u="none" strike="noStrike" kern="1200" cap="none" spc="-18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Trust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11268" y="2384213"/>
            <a:ext cx="3508892" cy="5887967"/>
          </a:xfrm>
          <a:prstGeom prst="rect">
            <a:avLst/>
          </a:prstGeom>
        </p:spPr>
        <p:txBody>
          <a:bodyPr lIns="0" tIns="0" rIns="0" bIns="0"/>
          <a:lstStyle>
            <a:lvl1pPr marL="166886" indent="-151714" algn="l" defTabSz="1092211" rtl="0" eaLnBrk="1" latinLnBrk="0" hangingPunct="1">
              <a:lnSpc>
                <a:spcPts val="1696"/>
              </a:lnSpc>
              <a:buChar char="–"/>
              <a:tabLst>
                <a:tab pos="167644" algn="l"/>
              </a:tabLst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39700" indent="-127000">
              <a:lnSpc>
                <a:spcPts val="1420"/>
              </a:lnSpc>
              <a:buChar char="–"/>
              <a:tabLst>
                <a:tab pos="140335" algn="l"/>
              </a:tabLst>
            </a:pP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Lorem ipsum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dolor</a:t>
            </a:r>
            <a:r>
              <a:rPr lang="en-GB" sz="1400" spc="-4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sit</a:t>
            </a:r>
            <a:endParaRPr lang="en-GB" sz="1400" dirty="0">
              <a:latin typeface="Helvetica"/>
              <a:cs typeface="Helvetica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11269" y="1749771"/>
            <a:ext cx="3508892" cy="634443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1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689" y="1849409"/>
            <a:ext cx="8488900" cy="6558767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11273" y="386462"/>
            <a:ext cx="7166489" cy="44135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GB" sz="2600" b="0" i="0" spc="-36" baseline="0" dirty="0">
                <a:solidFill>
                  <a:schemeClr val="accent5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lvl="0"/>
            <a:r>
              <a:rPr lang="en-US" dirty="0"/>
              <a:t>Section title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4579" y="8772538"/>
            <a:ext cx="1046381" cy="72199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2354563" y="392358"/>
            <a:ext cx="325119" cy="326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230C3BF-9E63-428C-B12A-652BD392A32F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519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attern divider_pink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274" y="801693"/>
            <a:ext cx="7166487" cy="660570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2600" b="0" i="0" u="none" strike="noStrike" kern="0" cap="none" spc="-3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defTabSz="1092211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0" cap="none" spc="-3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</a:rPr>
              <a:t>Pattern divider</a:t>
            </a: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1272" y="9012309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1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Presentation title </a:t>
            </a:r>
            <a:r>
              <a:rPr kumimoji="0" lang="en-GB" sz="1000" b="1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to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be placed</a:t>
            </a:r>
            <a:r>
              <a:rPr kumimoji="0" lang="en-GB" sz="1000" b="1" i="0" u="none" strike="noStrike" kern="1200" cap="none" spc="-131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here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11271" y="9194130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0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ct val="100000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St </a:t>
            </a:r>
            <a:r>
              <a:rPr kumimoji="0" lang="en-GB" sz="1000" b="0" i="0" u="none" strike="noStrike" kern="1200" cap="none" spc="-12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George’s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University Hospitals </a:t>
            </a: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NHS Foundation</a:t>
            </a:r>
            <a:r>
              <a:rPr kumimoji="0" lang="en-GB" sz="1000" b="0" i="0" u="none" strike="noStrike" kern="1200" cap="none" spc="-119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 </a:t>
            </a:r>
            <a:r>
              <a:rPr kumimoji="0" lang="en-GB" sz="1000" b="0" i="0" u="none" strike="noStrike" kern="1200" cap="none" spc="-18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Trust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11268" y="2384213"/>
            <a:ext cx="3508892" cy="5887967"/>
          </a:xfrm>
          <a:prstGeom prst="rect">
            <a:avLst/>
          </a:prstGeom>
        </p:spPr>
        <p:txBody>
          <a:bodyPr lIns="0" tIns="0" rIns="0" bIns="0"/>
          <a:lstStyle>
            <a:lvl1pPr marL="166886" indent="-151714" algn="l" defTabSz="1092211" rtl="0" eaLnBrk="1" latinLnBrk="0" hangingPunct="1">
              <a:lnSpc>
                <a:spcPts val="1696"/>
              </a:lnSpc>
              <a:buChar char="–"/>
              <a:tabLst>
                <a:tab pos="167644" algn="l"/>
              </a:tabLst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39700" indent="-127000">
              <a:lnSpc>
                <a:spcPts val="1420"/>
              </a:lnSpc>
              <a:buChar char="–"/>
              <a:tabLst>
                <a:tab pos="140335" algn="l"/>
              </a:tabLst>
            </a:pP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Lorem ipsum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dolor</a:t>
            </a:r>
            <a:r>
              <a:rPr lang="en-GB" sz="1400" spc="-4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sit</a:t>
            </a:r>
            <a:endParaRPr lang="en-GB" sz="1400" dirty="0">
              <a:latin typeface="Helvetica"/>
              <a:cs typeface="Helvetica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11269" y="1749771"/>
            <a:ext cx="3508892" cy="634443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1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11273" y="386462"/>
            <a:ext cx="7166489" cy="44135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GB" sz="2600" b="0" i="0" spc="-36" baseline="0" dirty="0">
                <a:solidFill>
                  <a:schemeClr val="accent5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lvl="0"/>
            <a:r>
              <a:rPr lang="en-US" dirty="0"/>
              <a:t>Section title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438" y="1829843"/>
            <a:ext cx="8492151" cy="65587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4579" y="8772538"/>
            <a:ext cx="1046381" cy="72199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2354563" y="392358"/>
            <a:ext cx="325119" cy="326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230C3BF-9E63-428C-B12A-652BD392A32F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351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Pattern divider_pink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274" y="801693"/>
            <a:ext cx="7166487" cy="660570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2600" b="0" i="0" u="none" strike="noStrike" kern="0" cap="none" spc="-3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defTabSz="1092211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0" cap="none" spc="-3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</a:rPr>
              <a:t>Pattern divider</a:t>
            </a: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1272" y="9012309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1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Presentation title </a:t>
            </a:r>
            <a:r>
              <a:rPr kumimoji="0" lang="en-GB" sz="1000" b="1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to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be placed</a:t>
            </a:r>
            <a:r>
              <a:rPr kumimoji="0" lang="en-GB" sz="1000" b="1" i="0" u="none" strike="noStrike" kern="1200" cap="none" spc="-131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here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11271" y="9194130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0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ct val="100000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St </a:t>
            </a:r>
            <a:r>
              <a:rPr kumimoji="0" lang="en-GB" sz="1000" b="0" i="0" u="none" strike="noStrike" kern="1200" cap="none" spc="-12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George’s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University Hospitals </a:t>
            </a: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NHS Foundation</a:t>
            </a:r>
            <a:r>
              <a:rPr kumimoji="0" lang="en-GB" sz="1000" b="0" i="0" u="none" strike="noStrike" kern="1200" cap="none" spc="-119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 </a:t>
            </a:r>
            <a:r>
              <a:rPr kumimoji="0" lang="en-GB" sz="1000" b="0" i="0" u="none" strike="noStrike" kern="1200" cap="none" spc="-18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Trust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11268" y="2384213"/>
            <a:ext cx="3508892" cy="5887967"/>
          </a:xfrm>
          <a:prstGeom prst="rect">
            <a:avLst/>
          </a:prstGeom>
        </p:spPr>
        <p:txBody>
          <a:bodyPr lIns="0" tIns="0" rIns="0" bIns="0"/>
          <a:lstStyle>
            <a:lvl1pPr marL="166886" indent="-151714" algn="l" defTabSz="1092211" rtl="0" eaLnBrk="1" latinLnBrk="0" hangingPunct="1">
              <a:lnSpc>
                <a:spcPts val="1696"/>
              </a:lnSpc>
              <a:buChar char="–"/>
              <a:tabLst>
                <a:tab pos="167644" algn="l"/>
              </a:tabLst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39700" indent="-127000">
              <a:lnSpc>
                <a:spcPts val="1420"/>
              </a:lnSpc>
              <a:buChar char="–"/>
              <a:tabLst>
                <a:tab pos="140335" algn="l"/>
              </a:tabLst>
            </a:pP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Lorem ipsum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dolor</a:t>
            </a:r>
            <a:r>
              <a:rPr lang="en-GB" sz="1400" spc="-4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sit</a:t>
            </a:r>
            <a:endParaRPr lang="en-GB" sz="1400" dirty="0">
              <a:latin typeface="Helvetica"/>
              <a:cs typeface="Helvetica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11269" y="1749771"/>
            <a:ext cx="3508892" cy="634443"/>
          </a:xfrm>
          <a:prstGeom prst="rect">
            <a:avLst/>
          </a:prstGeom>
        </p:spPr>
        <p:txBody>
          <a:bodyPr lIns="0" tIns="0" rIns="0" bIns="0"/>
          <a:lstStyle>
            <a:lvl1pPr marL="15169" algn="l" defTabSz="1092211" rtl="0" eaLnBrk="1" latinLnBrk="0" hangingPunct="1">
              <a:lnSpc>
                <a:spcPct val="100000"/>
              </a:lnSpc>
              <a:spcBef>
                <a:spcPts val="119"/>
              </a:spcBef>
              <a:defRPr lang="en-US" sz="1900" kern="1200" spc="-18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1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11273" y="386462"/>
            <a:ext cx="7166489" cy="44135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GB" sz="2600" b="0" i="0" spc="-36" baseline="0" dirty="0">
                <a:solidFill>
                  <a:schemeClr val="accent5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lvl="0"/>
            <a:r>
              <a:rPr lang="en-US" dirty="0"/>
              <a:t>Section title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699" y="1835835"/>
            <a:ext cx="8488900" cy="65587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4579" y="8772538"/>
            <a:ext cx="1046381" cy="72199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2354563" y="392358"/>
            <a:ext cx="325119" cy="326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230C3BF-9E63-428C-B12A-652BD392A32F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353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aster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274" y="801693"/>
            <a:ext cx="6841367" cy="660570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2600" b="0" i="0" u="none" strike="noStrike" kern="0" cap="none" spc="-3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defTabSz="1092211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0" cap="none" spc="-3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</a:rPr>
              <a:t>Image divider</a:t>
            </a: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1272" y="9012309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1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Presentation title </a:t>
            </a:r>
            <a:r>
              <a:rPr kumimoji="0" lang="en-GB" sz="1000" b="1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to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be placed</a:t>
            </a:r>
            <a:r>
              <a:rPr kumimoji="0" lang="en-GB" sz="1000" b="1" i="0" u="none" strike="noStrike" kern="1200" cap="none" spc="-131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here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11271" y="9194130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0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ct val="100000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St </a:t>
            </a:r>
            <a:r>
              <a:rPr kumimoji="0" lang="en-GB" sz="1000" b="0" i="0" u="none" strike="noStrike" kern="1200" cap="none" spc="-12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George’s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University Hospitals </a:t>
            </a: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NHS Foundation</a:t>
            </a:r>
            <a:r>
              <a:rPr kumimoji="0" lang="en-GB" sz="1000" b="0" i="0" u="none" strike="noStrike" kern="1200" cap="none" spc="-119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 </a:t>
            </a:r>
            <a:r>
              <a:rPr kumimoji="0" lang="en-GB" sz="1000" b="0" i="0" u="none" strike="noStrike" kern="1200" cap="none" spc="-18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Trust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11273" y="386462"/>
            <a:ext cx="6841369" cy="44135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GB" sz="2600" b="0" i="0" spc="-36" dirty="0">
                <a:solidFill>
                  <a:schemeClr val="accent5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lvl="0"/>
            <a:r>
              <a:rPr lang="en-US" dirty="0"/>
              <a:t>Section title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325120" y="1842349"/>
            <a:ext cx="12356469" cy="6535516"/>
          </a:xfrm>
          <a:prstGeom prst="rect">
            <a:avLst/>
          </a:prstGeom>
        </p:spPr>
        <p:txBody>
          <a:bodyPr lIns="109221" tIns="54610" rIns="109221" bIns="5461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Image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4579" y="8772538"/>
            <a:ext cx="1046381" cy="72199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2354563" y="392358"/>
            <a:ext cx="325119" cy="326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230C3BF-9E63-428C-B12A-652BD392A32F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37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ontent + right imag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311270" y="1763521"/>
            <a:ext cx="3885488" cy="2167467"/>
          </a:xfrm>
          <a:prstGeom prst="rect">
            <a:avLst/>
          </a:prstGeom>
        </p:spPr>
        <p:txBody>
          <a:bodyPr lIns="0" tIns="0" rIns="0" bIns="0"/>
          <a:lstStyle>
            <a:lvl1pPr marL="15171" marR="6069">
              <a:lnSpc>
                <a:spcPts val="2150"/>
              </a:lnSpc>
              <a:spcBef>
                <a:spcPts val="311"/>
              </a:spcBef>
              <a:defRPr lang="en-US" sz="1900" kern="1200" spc="-30" dirty="0" smtClean="0">
                <a:solidFill>
                  <a:srgbClr val="425563"/>
                </a:solidFill>
                <a:latin typeface="+mn-lt"/>
                <a:ea typeface="+mn-ea"/>
                <a:cs typeface="Arial"/>
              </a:defRPr>
            </a:lvl1pPr>
          </a:lstStyle>
          <a:p>
            <a:pPr marL="12700" marR="5080">
              <a:lnSpc>
                <a:spcPts val="1800"/>
              </a:lnSpc>
              <a:spcBef>
                <a:spcPts val="260"/>
              </a:spcBef>
            </a:pPr>
            <a:r>
              <a:rPr lang="en-GB" sz="1900" spc="-30" dirty="0">
                <a:solidFill>
                  <a:srgbClr val="425563"/>
                </a:solidFill>
                <a:latin typeface="+mn-lt"/>
                <a:cs typeface="Arial"/>
              </a:rPr>
              <a:t>Lorem </a:t>
            </a:r>
            <a:r>
              <a:rPr lang="en-GB" sz="1900" spc="-12" dirty="0">
                <a:solidFill>
                  <a:srgbClr val="425563"/>
                </a:solidFill>
                <a:latin typeface="+mn-lt"/>
                <a:cs typeface="Arial"/>
              </a:rPr>
              <a:t>ipsum </a:t>
            </a:r>
            <a:r>
              <a:rPr lang="en-GB" sz="1900" dirty="0" err="1">
                <a:solidFill>
                  <a:srgbClr val="425563"/>
                </a:solidFill>
                <a:latin typeface="+mn-lt"/>
                <a:cs typeface="Arial"/>
              </a:rPr>
              <a:t>dolor</a:t>
            </a:r>
            <a:r>
              <a:rPr lang="en-GB" sz="1900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sit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amet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, </a:t>
            </a:r>
            <a:r>
              <a:rPr lang="en-GB" sz="1900" spc="-12" dirty="0" err="1">
                <a:solidFill>
                  <a:srgbClr val="425563"/>
                </a:solidFill>
                <a:latin typeface="+mn-lt"/>
                <a:cs typeface="Arial"/>
              </a:rPr>
              <a:t>consectetur</a:t>
            </a:r>
            <a:r>
              <a:rPr lang="en-GB" sz="1900" spc="-12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dirty="0" err="1">
                <a:solidFill>
                  <a:srgbClr val="425563"/>
                </a:solidFill>
                <a:latin typeface="+mn-lt"/>
                <a:cs typeface="Arial"/>
              </a:rPr>
              <a:t>adipiscing</a:t>
            </a:r>
            <a:r>
              <a:rPr lang="en-GB" sz="1900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30" dirty="0" err="1">
                <a:solidFill>
                  <a:srgbClr val="425563"/>
                </a:solidFill>
                <a:latin typeface="+mn-lt"/>
                <a:cs typeface="Arial"/>
              </a:rPr>
              <a:t>elit</a:t>
            </a:r>
            <a:r>
              <a:rPr lang="en-GB" sz="1900" spc="-30" dirty="0">
                <a:solidFill>
                  <a:srgbClr val="425563"/>
                </a:solidFill>
                <a:latin typeface="+mn-lt"/>
                <a:cs typeface="Arial"/>
              </a:rPr>
              <a:t>. </a:t>
            </a:r>
            <a:r>
              <a:rPr lang="en-GB" sz="1900" spc="-18" dirty="0" err="1">
                <a:solidFill>
                  <a:srgbClr val="425563"/>
                </a:solidFill>
                <a:latin typeface="+mn-lt"/>
                <a:cs typeface="Arial"/>
              </a:rPr>
              <a:t>Quisque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18" dirty="0" err="1">
                <a:solidFill>
                  <a:srgbClr val="425563"/>
                </a:solidFill>
                <a:latin typeface="+mn-lt"/>
                <a:cs typeface="Arial"/>
              </a:rPr>
              <a:t>eu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hendrerit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spc="-42" dirty="0" err="1">
                <a:solidFill>
                  <a:srgbClr val="425563"/>
                </a:solidFill>
                <a:latin typeface="+mn-lt"/>
                <a:cs typeface="Arial"/>
              </a:rPr>
              <a:t>tortor</a:t>
            </a:r>
            <a:r>
              <a:rPr lang="en-GB" sz="1900" spc="-42" dirty="0">
                <a:solidFill>
                  <a:srgbClr val="425563"/>
                </a:solidFill>
                <a:latin typeface="+mn-lt"/>
                <a:cs typeface="Arial"/>
              </a:rPr>
              <a:t>, </a:t>
            </a:r>
            <a:r>
              <a:rPr lang="en-GB" sz="1900" spc="12" dirty="0" err="1">
                <a:solidFill>
                  <a:srgbClr val="425563"/>
                </a:solidFill>
                <a:latin typeface="+mn-lt"/>
                <a:cs typeface="Arial"/>
              </a:rPr>
              <a:t>sed</a:t>
            </a:r>
            <a:r>
              <a:rPr lang="en-GB" sz="1900" spc="12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12" dirty="0" err="1">
                <a:solidFill>
                  <a:srgbClr val="425563"/>
                </a:solidFill>
                <a:latin typeface="+mn-lt"/>
                <a:cs typeface="Arial"/>
              </a:rPr>
              <a:t>consectetur</a:t>
            </a:r>
            <a:r>
              <a:rPr lang="en-GB" sz="1900" spc="-12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dui.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Suspendisse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spc="6" dirty="0">
                <a:solidFill>
                  <a:srgbClr val="425563"/>
                </a:solidFill>
                <a:latin typeface="+mn-lt"/>
                <a:cs typeface="Arial"/>
              </a:rPr>
              <a:t>dictum </a:t>
            </a:r>
            <a:r>
              <a:rPr lang="en-GB" sz="1900" spc="-6" dirty="0" err="1">
                <a:solidFill>
                  <a:srgbClr val="425563"/>
                </a:solidFill>
                <a:latin typeface="+mn-lt"/>
                <a:cs typeface="Arial"/>
              </a:rPr>
              <a:t>lobortis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36" dirty="0" err="1">
                <a:solidFill>
                  <a:srgbClr val="425563"/>
                </a:solidFill>
                <a:latin typeface="+mn-lt"/>
                <a:cs typeface="Arial"/>
              </a:rPr>
              <a:t>tellus</a:t>
            </a:r>
            <a:r>
              <a:rPr lang="en-GB" sz="1900" spc="-36" dirty="0">
                <a:solidFill>
                  <a:srgbClr val="425563"/>
                </a:solidFill>
                <a:latin typeface="+mn-lt"/>
                <a:cs typeface="Arial"/>
              </a:rPr>
              <a:t>. 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In 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semper </a:t>
            </a:r>
            <a:r>
              <a:rPr lang="en-GB" sz="1900" spc="-18" dirty="0" err="1">
                <a:solidFill>
                  <a:srgbClr val="425563"/>
                </a:solidFill>
                <a:latin typeface="+mn-lt"/>
                <a:cs typeface="Arial"/>
              </a:rPr>
              <a:t>posuere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consectetur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. </a:t>
            </a:r>
            <a:r>
              <a:rPr lang="en-GB" sz="1900" spc="-48" dirty="0" err="1">
                <a:solidFill>
                  <a:srgbClr val="425563"/>
                </a:solidFill>
                <a:latin typeface="+mn-lt"/>
                <a:cs typeface="Arial"/>
              </a:rPr>
              <a:t>Etiam</a:t>
            </a:r>
            <a:r>
              <a:rPr lang="en-GB" sz="1900" spc="-48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non </a:t>
            </a:r>
            <a:r>
              <a:rPr lang="en-GB" sz="1900" spc="-36" dirty="0" err="1">
                <a:solidFill>
                  <a:srgbClr val="425563"/>
                </a:solidFill>
                <a:latin typeface="+mn-lt"/>
                <a:cs typeface="Arial"/>
              </a:rPr>
              <a:t>tellus</a:t>
            </a:r>
            <a:r>
              <a:rPr lang="en-GB" sz="1900" spc="-36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6" dirty="0" err="1">
                <a:solidFill>
                  <a:srgbClr val="425563"/>
                </a:solidFill>
                <a:latin typeface="+mn-lt"/>
                <a:cs typeface="Arial"/>
              </a:rPr>
              <a:t>quis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6" dirty="0" err="1">
                <a:solidFill>
                  <a:srgbClr val="425563"/>
                </a:solidFill>
                <a:latin typeface="+mn-lt"/>
                <a:cs typeface="Arial"/>
              </a:rPr>
              <a:t>neque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fringilla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18" dirty="0" err="1">
                <a:solidFill>
                  <a:srgbClr val="425563"/>
                </a:solidFill>
                <a:latin typeface="+mn-lt"/>
                <a:cs typeface="Arial"/>
              </a:rPr>
              <a:t>ultrices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30" dirty="0">
                <a:solidFill>
                  <a:srgbClr val="425563"/>
                </a:solidFill>
                <a:latin typeface="+mn-lt"/>
                <a:cs typeface="Arial"/>
              </a:rPr>
              <a:t>ac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vestibulum</a:t>
            </a:r>
            <a:r>
              <a:rPr lang="en-GB" sz="1900" spc="6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42" dirty="0" err="1">
                <a:solidFill>
                  <a:srgbClr val="425563"/>
                </a:solidFill>
                <a:latin typeface="+mn-lt"/>
                <a:cs typeface="Arial"/>
              </a:rPr>
              <a:t>tellus</a:t>
            </a:r>
            <a:r>
              <a:rPr lang="en-GB" sz="1900" spc="-42" dirty="0">
                <a:solidFill>
                  <a:srgbClr val="425563"/>
                </a:solidFill>
                <a:latin typeface="+mn-lt"/>
                <a:cs typeface="Arial"/>
              </a:rPr>
              <a:t>.</a:t>
            </a:r>
            <a:endParaRPr lang="en-GB" sz="1900" dirty="0">
              <a:latin typeface="+mn-lt"/>
              <a:cs typeface="Arial"/>
            </a:endParaRP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1270" y="4063174"/>
            <a:ext cx="3885488" cy="4314689"/>
          </a:xfrm>
          <a:prstGeom prst="rect">
            <a:avLst/>
          </a:prstGeom>
        </p:spPr>
        <p:txBody>
          <a:bodyPr lIns="0" tIns="0" rIns="0" bIns="0"/>
          <a:lstStyle>
            <a:lvl1pPr marL="15171" marR="18206">
              <a:lnSpc>
                <a:spcPts val="2150"/>
              </a:lnSpc>
              <a:spcBef>
                <a:spcPts val="311"/>
              </a:spcBef>
              <a:defRPr lang="en-US" sz="1900" kern="1200" spc="-30" dirty="0" smtClean="0">
                <a:solidFill>
                  <a:srgbClr val="425563"/>
                </a:solidFill>
                <a:latin typeface="+mn-lt"/>
                <a:ea typeface="+mn-ea"/>
                <a:cs typeface="Arial"/>
              </a:defRPr>
            </a:lvl1pPr>
          </a:lstStyle>
          <a:p>
            <a:pPr marL="12700" marR="5080">
              <a:lnSpc>
                <a:spcPts val="1800"/>
              </a:lnSpc>
              <a:spcBef>
                <a:spcPts val="260"/>
              </a:spcBef>
            </a:pP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Etiam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risus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sapien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,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pellentesque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sodales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 semper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porttitor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,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sollicitudin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at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eros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.</a:t>
            </a:r>
          </a:p>
          <a:p>
            <a:pPr marL="12700" marR="15240">
              <a:lnSpc>
                <a:spcPts val="1800"/>
              </a:lnSpc>
            </a:pP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Donec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semper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neque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vel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venenatis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pulvinar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.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Suspendisse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euismod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est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nec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massa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tristique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, a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bibendum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nibh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varius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. 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Suspendisse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finibus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efficitur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velit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,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laoreet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tincidunt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nibh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tempor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et.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Etiam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elit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risus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,  gravida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eget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sem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vel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,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iaculis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aliquam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sapien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.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Aliquam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eu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viverra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ipsum.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274" y="801693"/>
            <a:ext cx="6841367" cy="660570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2600" b="0" i="0" u="none" strike="noStrike" kern="0" cap="none" spc="-3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defTabSz="1092211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pc="-30" dirty="0">
                <a:solidFill>
                  <a:srgbClr val="768692"/>
                </a:solidFill>
              </a:rPr>
              <a:t>Slide title </a:t>
            </a:r>
            <a:r>
              <a:rPr lang="en-GB" spc="-24" dirty="0">
                <a:solidFill>
                  <a:srgbClr val="768692"/>
                </a:solidFill>
              </a:rPr>
              <a:t>second</a:t>
            </a:r>
            <a:r>
              <a:rPr lang="en-GB" spc="-90" dirty="0">
                <a:solidFill>
                  <a:srgbClr val="768692"/>
                </a:solidFill>
              </a:rPr>
              <a:t> </a:t>
            </a:r>
            <a:r>
              <a:rPr lang="en-GB" spc="-30" dirty="0">
                <a:solidFill>
                  <a:srgbClr val="768692"/>
                </a:solidFill>
              </a:rPr>
              <a:t>line</a:t>
            </a:r>
            <a:endParaRPr kumimoji="0" lang="en-GB" sz="2600" b="0" i="0" u="none" strike="noStrike" kern="0" cap="none" spc="-30" normalizeH="0" baseline="0" noProof="0" dirty="0">
              <a:ln>
                <a:noFill/>
              </a:ln>
              <a:solidFill>
                <a:srgbClr val="768692"/>
              </a:solidFill>
              <a:effectLst/>
              <a:uLnTx/>
              <a:uFillTx/>
              <a:latin typeface="Helvetica"/>
              <a:ea typeface="+mj-ea"/>
            </a:endParaRP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1272" y="9012309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1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Presentation title </a:t>
            </a:r>
            <a:r>
              <a:rPr kumimoji="0" lang="en-GB" sz="1000" b="1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to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be placed</a:t>
            </a:r>
            <a:r>
              <a:rPr kumimoji="0" lang="en-GB" sz="1000" b="1" i="0" u="none" strike="noStrike" kern="1200" cap="none" spc="-131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here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11271" y="9194130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0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ct val="100000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St </a:t>
            </a:r>
            <a:r>
              <a:rPr kumimoji="0" lang="en-GB" sz="1000" b="0" i="0" u="none" strike="noStrike" kern="1200" cap="none" spc="-12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George’s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University Hospitals </a:t>
            </a: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NHS Foundation</a:t>
            </a:r>
            <a:r>
              <a:rPr kumimoji="0" lang="en-GB" sz="1000" b="0" i="0" u="none" strike="noStrike" kern="1200" cap="none" spc="-119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 </a:t>
            </a:r>
            <a:r>
              <a:rPr kumimoji="0" lang="en-GB" sz="1000" b="0" i="0" u="none" strike="noStrike" kern="1200" cap="none" spc="-18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Trust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11273" y="386462"/>
            <a:ext cx="6841369" cy="44135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GB" sz="2600" b="0" i="0" spc="-36" dirty="0">
                <a:solidFill>
                  <a:schemeClr val="accent5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lvl="0"/>
            <a:r>
              <a:rPr lang="en-GB" spc="-30" dirty="0">
                <a:solidFill>
                  <a:srgbClr val="00A499"/>
                </a:solidFill>
              </a:rPr>
              <a:t>Slide title </a:t>
            </a:r>
            <a:r>
              <a:rPr lang="en-GB" spc="-30" dirty="0" err="1">
                <a:solidFill>
                  <a:srgbClr val="00A499"/>
                </a:solidFill>
              </a:rPr>
              <a:t>firstline</a:t>
            </a:r>
            <a:endParaRPr lang="en-GB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5375576" y="1842349"/>
            <a:ext cx="7306015" cy="6535516"/>
          </a:xfrm>
          <a:prstGeom prst="rect">
            <a:avLst/>
          </a:prstGeom>
        </p:spPr>
        <p:txBody>
          <a:bodyPr lIns="109221" tIns="54610" rIns="109221" bIns="5461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Image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4579" y="8772538"/>
            <a:ext cx="1046381" cy="721995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2354563" y="392358"/>
            <a:ext cx="325119" cy="326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230C3BF-9E63-428C-B12A-652BD392A32F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237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ontent_multipl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9689187" y="2234151"/>
            <a:ext cx="2940304" cy="6143714"/>
          </a:xfrm>
          <a:prstGeom prst="rect">
            <a:avLst/>
          </a:prstGeom>
        </p:spPr>
        <p:txBody>
          <a:bodyPr lIns="0" tIns="0" rIns="0" bIns="0"/>
          <a:lstStyle>
            <a:lvl1pPr marL="15171" marR="6069" algn="l" defTabSz="1092211" rtl="0" eaLnBrk="1" latinLnBrk="0" hangingPunct="1">
              <a:lnSpc>
                <a:spcPts val="1672"/>
              </a:lnSpc>
              <a:spcBef>
                <a:spcPts val="6"/>
              </a:spcBef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2700" marR="21590">
              <a:lnSpc>
                <a:spcPts val="1400"/>
              </a:lnSpc>
              <a:spcBef>
                <a:spcPts val="869"/>
              </a:spcBef>
            </a:pP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Lorem ipsum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dolor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sit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amet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adipiscing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hendrerit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tortor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sed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dui.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dictum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lobortis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In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posuere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non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neque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fringilla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ultrices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ac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vestibulum</a:t>
            </a:r>
            <a:r>
              <a:rPr lang="en-GB" sz="1400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  <a:endParaRPr lang="en-GB" sz="1400" dirty="0">
              <a:latin typeface="Helvetica"/>
              <a:cs typeface="Helvetica"/>
            </a:endParaRPr>
          </a:p>
          <a:p>
            <a:pPr marL="12700" marR="5080">
              <a:lnSpc>
                <a:spcPts val="1400"/>
              </a:lnSpc>
              <a:spcBef>
                <a:spcPts val="5"/>
              </a:spcBef>
            </a:pP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risus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sapien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pellentesque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sodales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porttitor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sollicitudin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at</a:t>
            </a:r>
            <a:r>
              <a:rPr lang="en-GB" sz="1400" spc="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eros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</a:p>
          <a:p>
            <a:pPr marL="12700" marR="5080">
              <a:lnSpc>
                <a:spcPts val="1400"/>
              </a:lnSpc>
              <a:spcBef>
                <a:spcPts val="5"/>
              </a:spcBef>
            </a:pPr>
            <a:endParaRPr lang="en-GB" sz="1400" spc="-12" dirty="0">
              <a:solidFill>
                <a:srgbClr val="425563"/>
              </a:solidFill>
              <a:latin typeface="Helvetica"/>
              <a:cs typeface="Helvetica"/>
            </a:endParaRPr>
          </a:p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risus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sapien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pellentesque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sodales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porttitor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sollicitudin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at</a:t>
            </a:r>
            <a:r>
              <a:rPr lang="en-GB" sz="1400" spc="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eros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  <a:endParaRPr lang="en-GB" sz="1400" dirty="0">
              <a:latin typeface="Helvetica"/>
              <a:cs typeface="Helvetica"/>
            </a:endParaRPr>
          </a:p>
          <a:p>
            <a:pPr marL="12700" marR="10795">
              <a:lnSpc>
                <a:spcPts val="1400"/>
              </a:lnSpc>
            </a:pP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Donec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neque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vel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venenatis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pulvinar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euismod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est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nec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massa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tristique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dirty="0">
                <a:solidFill>
                  <a:srgbClr val="425563"/>
                </a:solidFill>
                <a:latin typeface="Helvetica"/>
                <a:cs typeface="Helvetica"/>
              </a:rPr>
              <a:t>a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bibendum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nibh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varius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finibus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efficitur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laoreet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tincidunt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nibh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tempor</a:t>
            </a:r>
            <a:r>
              <a:rPr lang="en-GB" sz="1400" spc="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et.</a:t>
            </a:r>
            <a:endParaRPr lang="en-GB" sz="1400" dirty="0">
              <a:latin typeface="Helvetica"/>
              <a:cs typeface="Helvetica"/>
            </a:endParaRPr>
          </a:p>
          <a:p>
            <a:pPr marL="12700" marR="5080">
              <a:lnSpc>
                <a:spcPts val="1400"/>
              </a:lnSpc>
              <a:spcBef>
                <a:spcPts val="5"/>
              </a:spcBef>
            </a:pPr>
            <a:endParaRPr lang="en-GB" sz="1400" dirty="0">
              <a:latin typeface="Helvetica"/>
              <a:cs typeface="Helvetica"/>
            </a:endParaRP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9689187" y="1777751"/>
            <a:ext cx="2940304" cy="398719"/>
          </a:xfrm>
          <a:prstGeom prst="rect">
            <a:avLst/>
          </a:prstGeom>
        </p:spPr>
        <p:txBody>
          <a:bodyPr lIns="0" tIns="0" rIns="0" bIns="0"/>
          <a:lstStyle>
            <a:lvl1pPr marL="22755" algn="l" defTabSz="1092211" rtl="0" eaLnBrk="1" latinLnBrk="0" hangingPunct="1">
              <a:lnSpc>
                <a:spcPct val="100000"/>
              </a:lnSpc>
              <a:spcBef>
                <a:spcPts val="1380"/>
              </a:spcBef>
              <a:defRPr lang="en-US" sz="1900" kern="1200" spc="-18" baseline="0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6570774" y="2231630"/>
            <a:ext cx="2940304" cy="6146233"/>
          </a:xfrm>
          <a:prstGeom prst="rect">
            <a:avLst/>
          </a:prstGeom>
        </p:spPr>
        <p:txBody>
          <a:bodyPr lIns="0" tIns="0" rIns="0" bIns="0"/>
          <a:lstStyle>
            <a:lvl1pPr marL="15171" marR="6069" indent="0" algn="l" defTabSz="1092211" rtl="0" eaLnBrk="1" fontAlgn="auto" latinLnBrk="0" hangingPunct="1">
              <a:lnSpc>
                <a:spcPts val="1672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2700" marR="21590">
              <a:lnSpc>
                <a:spcPts val="1400"/>
              </a:lnSpc>
              <a:spcBef>
                <a:spcPts val="869"/>
              </a:spcBef>
            </a:pP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Lorem ipsum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dolor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sit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amet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adipiscing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hendrerit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tortor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sed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dui.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dictum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lobortis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In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posuere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non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neque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fringilla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ultrices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ac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vestibulum</a:t>
            </a:r>
            <a:r>
              <a:rPr lang="en-GB" sz="1400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  <a:endParaRPr lang="en-GB" sz="1400" dirty="0">
              <a:latin typeface="Helvetica"/>
              <a:cs typeface="Helvetica"/>
            </a:endParaRPr>
          </a:p>
          <a:p>
            <a:pPr marL="12700" marR="5080">
              <a:lnSpc>
                <a:spcPts val="1400"/>
              </a:lnSpc>
              <a:spcBef>
                <a:spcPts val="5"/>
              </a:spcBef>
            </a:pP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risus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sapien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pellentesque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sodales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porttitor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sollicitudin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at</a:t>
            </a:r>
            <a:r>
              <a:rPr lang="en-GB" sz="1400" spc="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eros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</a:p>
          <a:p>
            <a:pPr marL="12700" marR="5080">
              <a:lnSpc>
                <a:spcPts val="1400"/>
              </a:lnSpc>
              <a:spcBef>
                <a:spcPts val="5"/>
              </a:spcBef>
            </a:pPr>
            <a:endParaRPr lang="en-GB" sz="1400" spc="-12" dirty="0">
              <a:solidFill>
                <a:srgbClr val="425563"/>
              </a:solidFill>
              <a:latin typeface="Helvetica"/>
              <a:cs typeface="Helvetica"/>
            </a:endParaRPr>
          </a:p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Donec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neque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vel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venenatis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pulvinar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euismod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est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nec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massa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tristique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dirty="0">
                <a:solidFill>
                  <a:srgbClr val="425563"/>
                </a:solidFill>
                <a:latin typeface="Helvetica"/>
                <a:cs typeface="Helvetica"/>
              </a:rPr>
              <a:t>a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bibendum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nibh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varius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finibus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efficitur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laoreet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tincidunt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nibh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tempor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et.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risus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 gravida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eget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sem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vel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iaculis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aliquam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sapien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Aliquam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viverra</a:t>
            </a:r>
            <a:r>
              <a:rPr lang="en-GB" sz="1400" spc="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ipsum.</a:t>
            </a:r>
            <a:endParaRPr lang="en-GB" sz="1400" dirty="0">
              <a:latin typeface="Helvetica"/>
              <a:cs typeface="Helvetica"/>
            </a:endParaRPr>
          </a:p>
          <a:p>
            <a:pPr marL="12700" marR="5080">
              <a:lnSpc>
                <a:spcPts val="1400"/>
              </a:lnSpc>
              <a:spcBef>
                <a:spcPts val="5"/>
              </a:spcBef>
            </a:pPr>
            <a:endParaRPr lang="en-GB" sz="1400" dirty="0">
              <a:latin typeface="Helvetica"/>
              <a:cs typeface="Helvetica"/>
            </a:endParaRP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6570774" y="1775233"/>
            <a:ext cx="2940304" cy="398719"/>
          </a:xfrm>
          <a:prstGeom prst="rect">
            <a:avLst/>
          </a:prstGeom>
        </p:spPr>
        <p:txBody>
          <a:bodyPr lIns="0" tIns="0" rIns="0" bIns="0"/>
          <a:lstStyle>
            <a:lvl1pPr marL="22755" algn="l" defTabSz="1092211" rtl="0" eaLnBrk="1" latinLnBrk="0" hangingPunct="1">
              <a:lnSpc>
                <a:spcPct val="100000"/>
              </a:lnSpc>
              <a:spcBef>
                <a:spcPts val="1380"/>
              </a:spcBef>
              <a:defRPr lang="en-US" sz="1900" kern="1200" spc="-18" baseline="0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311270" y="1763521"/>
            <a:ext cx="3885488" cy="2167467"/>
          </a:xfrm>
          <a:prstGeom prst="rect">
            <a:avLst/>
          </a:prstGeom>
        </p:spPr>
        <p:txBody>
          <a:bodyPr lIns="0" tIns="0" rIns="0" bIns="0"/>
          <a:lstStyle>
            <a:lvl1pPr marL="15171" marR="6069">
              <a:lnSpc>
                <a:spcPts val="2150"/>
              </a:lnSpc>
              <a:spcBef>
                <a:spcPts val="311"/>
              </a:spcBef>
              <a:defRPr lang="en-US" sz="1900" kern="1200" spc="-30" dirty="0" smtClean="0">
                <a:solidFill>
                  <a:srgbClr val="425563"/>
                </a:solidFill>
                <a:latin typeface="+mn-lt"/>
                <a:ea typeface="+mn-ea"/>
                <a:cs typeface="Arial"/>
              </a:defRPr>
            </a:lvl1pPr>
          </a:lstStyle>
          <a:p>
            <a:pPr marL="12700" marR="5080">
              <a:lnSpc>
                <a:spcPts val="1800"/>
              </a:lnSpc>
              <a:spcBef>
                <a:spcPts val="260"/>
              </a:spcBef>
            </a:pPr>
            <a:r>
              <a:rPr lang="en-GB" sz="1900" spc="-30" dirty="0">
                <a:solidFill>
                  <a:srgbClr val="425563"/>
                </a:solidFill>
                <a:latin typeface="+mn-lt"/>
                <a:cs typeface="Arial"/>
              </a:rPr>
              <a:t>Lorem </a:t>
            </a:r>
            <a:r>
              <a:rPr lang="en-GB" sz="1900" spc="-12" dirty="0">
                <a:solidFill>
                  <a:srgbClr val="425563"/>
                </a:solidFill>
                <a:latin typeface="+mn-lt"/>
                <a:cs typeface="Arial"/>
              </a:rPr>
              <a:t>ipsum </a:t>
            </a:r>
            <a:r>
              <a:rPr lang="en-GB" sz="1900" dirty="0" err="1">
                <a:solidFill>
                  <a:srgbClr val="425563"/>
                </a:solidFill>
                <a:latin typeface="+mn-lt"/>
                <a:cs typeface="Arial"/>
              </a:rPr>
              <a:t>dolor</a:t>
            </a:r>
            <a:r>
              <a:rPr lang="en-GB" sz="1900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sit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amet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, </a:t>
            </a:r>
            <a:r>
              <a:rPr lang="en-GB" sz="1900" spc="-12" dirty="0" err="1">
                <a:solidFill>
                  <a:srgbClr val="425563"/>
                </a:solidFill>
                <a:latin typeface="+mn-lt"/>
                <a:cs typeface="Arial"/>
              </a:rPr>
              <a:t>consectetur</a:t>
            </a:r>
            <a:r>
              <a:rPr lang="en-GB" sz="1900" spc="-12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dirty="0" err="1">
                <a:solidFill>
                  <a:srgbClr val="425563"/>
                </a:solidFill>
                <a:latin typeface="+mn-lt"/>
                <a:cs typeface="Arial"/>
              </a:rPr>
              <a:t>adipiscing</a:t>
            </a:r>
            <a:r>
              <a:rPr lang="en-GB" sz="1900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30" dirty="0" err="1">
                <a:solidFill>
                  <a:srgbClr val="425563"/>
                </a:solidFill>
                <a:latin typeface="+mn-lt"/>
                <a:cs typeface="Arial"/>
              </a:rPr>
              <a:t>elit</a:t>
            </a:r>
            <a:r>
              <a:rPr lang="en-GB" sz="1900" spc="-30" dirty="0">
                <a:solidFill>
                  <a:srgbClr val="425563"/>
                </a:solidFill>
                <a:latin typeface="+mn-lt"/>
                <a:cs typeface="Arial"/>
              </a:rPr>
              <a:t>. </a:t>
            </a:r>
            <a:r>
              <a:rPr lang="en-GB" sz="1900" spc="-18" dirty="0" err="1">
                <a:solidFill>
                  <a:srgbClr val="425563"/>
                </a:solidFill>
                <a:latin typeface="+mn-lt"/>
                <a:cs typeface="Arial"/>
              </a:rPr>
              <a:t>Quisque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18" dirty="0" err="1">
                <a:solidFill>
                  <a:srgbClr val="425563"/>
                </a:solidFill>
                <a:latin typeface="+mn-lt"/>
                <a:cs typeface="Arial"/>
              </a:rPr>
              <a:t>eu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hendrerit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spc="-42" dirty="0" err="1">
                <a:solidFill>
                  <a:srgbClr val="425563"/>
                </a:solidFill>
                <a:latin typeface="+mn-lt"/>
                <a:cs typeface="Arial"/>
              </a:rPr>
              <a:t>tortor</a:t>
            </a:r>
            <a:r>
              <a:rPr lang="en-GB" sz="1900" spc="-42" dirty="0">
                <a:solidFill>
                  <a:srgbClr val="425563"/>
                </a:solidFill>
                <a:latin typeface="+mn-lt"/>
                <a:cs typeface="Arial"/>
              </a:rPr>
              <a:t>, </a:t>
            </a:r>
            <a:r>
              <a:rPr lang="en-GB" sz="1900" spc="12" dirty="0" err="1">
                <a:solidFill>
                  <a:srgbClr val="425563"/>
                </a:solidFill>
                <a:latin typeface="+mn-lt"/>
                <a:cs typeface="Arial"/>
              </a:rPr>
              <a:t>sed</a:t>
            </a:r>
            <a:r>
              <a:rPr lang="en-GB" sz="1900" spc="12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12" dirty="0" err="1">
                <a:solidFill>
                  <a:srgbClr val="425563"/>
                </a:solidFill>
                <a:latin typeface="+mn-lt"/>
                <a:cs typeface="Arial"/>
              </a:rPr>
              <a:t>consectetur</a:t>
            </a:r>
            <a:r>
              <a:rPr lang="en-GB" sz="1900" spc="-12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dui.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Suspendisse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spc="6" dirty="0">
                <a:solidFill>
                  <a:srgbClr val="425563"/>
                </a:solidFill>
                <a:latin typeface="+mn-lt"/>
                <a:cs typeface="Arial"/>
              </a:rPr>
              <a:t>dictum </a:t>
            </a:r>
            <a:r>
              <a:rPr lang="en-GB" sz="1900" spc="-6" dirty="0" err="1">
                <a:solidFill>
                  <a:srgbClr val="425563"/>
                </a:solidFill>
                <a:latin typeface="+mn-lt"/>
                <a:cs typeface="Arial"/>
              </a:rPr>
              <a:t>lobortis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36" dirty="0" err="1">
                <a:solidFill>
                  <a:srgbClr val="425563"/>
                </a:solidFill>
                <a:latin typeface="+mn-lt"/>
                <a:cs typeface="Arial"/>
              </a:rPr>
              <a:t>tellus</a:t>
            </a:r>
            <a:r>
              <a:rPr lang="en-GB" sz="1900" spc="-36" dirty="0">
                <a:solidFill>
                  <a:srgbClr val="425563"/>
                </a:solidFill>
                <a:latin typeface="+mn-lt"/>
                <a:cs typeface="Arial"/>
              </a:rPr>
              <a:t>. 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In 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semper </a:t>
            </a:r>
            <a:r>
              <a:rPr lang="en-GB" sz="1900" spc="-18" dirty="0" err="1">
                <a:solidFill>
                  <a:srgbClr val="425563"/>
                </a:solidFill>
                <a:latin typeface="+mn-lt"/>
                <a:cs typeface="Arial"/>
              </a:rPr>
              <a:t>posuere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consectetur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. </a:t>
            </a:r>
            <a:r>
              <a:rPr lang="en-GB" sz="1900" spc="-48" dirty="0" err="1">
                <a:solidFill>
                  <a:srgbClr val="425563"/>
                </a:solidFill>
                <a:latin typeface="+mn-lt"/>
                <a:cs typeface="Arial"/>
              </a:rPr>
              <a:t>Etiam</a:t>
            </a:r>
            <a:r>
              <a:rPr lang="en-GB" sz="1900" spc="-48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non </a:t>
            </a:r>
            <a:r>
              <a:rPr lang="en-GB" sz="1900" spc="-36" dirty="0" err="1">
                <a:solidFill>
                  <a:srgbClr val="425563"/>
                </a:solidFill>
                <a:latin typeface="+mn-lt"/>
                <a:cs typeface="Arial"/>
              </a:rPr>
              <a:t>tellus</a:t>
            </a:r>
            <a:r>
              <a:rPr lang="en-GB" sz="1900" spc="-36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6" dirty="0" err="1">
                <a:solidFill>
                  <a:srgbClr val="425563"/>
                </a:solidFill>
                <a:latin typeface="+mn-lt"/>
                <a:cs typeface="Arial"/>
              </a:rPr>
              <a:t>quis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6" dirty="0" err="1">
                <a:solidFill>
                  <a:srgbClr val="425563"/>
                </a:solidFill>
                <a:latin typeface="+mn-lt"/>
                <a:cs typeface="Arial"/>
              </a:rPr>
              <a:t>neque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fringilla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18" dirty="0" err="1">
                <a:solidFill>
                  <a:srgbClr val="425563"/>
                </a:solidFill>
                <a:latin typeface="+mn-lt"/>
                <a:cs typeface="Arial"/>
              </a:rPr>
              <a:t>ultrices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30" dirty="0">
                <a:solidFill>
                  <a:srgbClr val="425563"/>
                </a:solidFill>
                <a:latin typeface="+mn-lt"/>
                <a:cs typeface="Arial"/>
              </a:rPr>
              <a:t>ac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vestibulum</a:t>
            </a:r>
            <a:r>
              <a:rPr lang="en-GB" sz="1900" spc="6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42" dirty="0" err="1">
                <a:solidFill>
                  <a:srgbClr val="425563"/>
                </a:solidFill>
                <a:latin typeface="+mn-lt"/>
                <a:cs typeface="Arial"/>
              </a:rPr>
              <a:t>tellus</a:t>
            </a:r>
            <a:r>
              <a:rPr lang="en-GB" sz="1900" spc="-42" dirty="0">
                <a:solidFill>
                  <a:srgbClr val="425563"/>
                </a:solidFill>
                <a:latin typeface="+mn-lt"/>
                <a:cs typeface="Arial"/>
              </a:rPr>
              <a:t>.</a:t>
            </a:r>
            <a:endParaRPr lang="en-GB" sz="1900" dirty="0">
              <a:latin typeface="+mn-lt"/>
              <a:cs typeface="Arial"/>
            </a:endParaRP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1270" y="4063174"/>
            <a:ext cx="3885488" cy="4314689"/>
          </a:xfrm>
          <a:prstGeom prst="rect">
            <a:avLst/>
          </a:prstGeom>
        </p:spPr>
        <p:txBody>
          <a:bodyPr lIns="0" tIns="0" rIns="0" bIns="0"/>
          <a:lstStyle>
            <a:lvl1pPr marL="15171" marR="18206">
              <a:lnSpc>
                <a:spcPts val="2150"/>
              </a:lnSpc>
              <a:spcBef>
                <a:spcPts val="311"/>
              </a:spcBef>
              <a:defRPr lang="en-US" sz="1900" kern="1200" spc="-30" dirty="0" smtClean="0">
                <a:solidFill>
                  <a:srgbClr val="425563"/>
                </a:solidFill>
                <a:latin typeface="+mn-lt"/>
                <a:ea typeface="+mn-ea"/>
                <a:cs typeface="Arial"/>
              </a:defRPr>
            </a:lvl1pPr>
          </a:lstStyle>
          <a:p>
            <a:pPr marL="12700" marR="5080">
              <a:lnSpc>
                <a:spcPts val="1800"/>
              </a:lnSpc>
              <a:spcBef>
                <a:spcPts val="260"/>
              </a:spcBef>
            </a:pP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Etiam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risus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sapien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,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pellentesque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sodales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 semper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porttitor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,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sollicitudin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at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eros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.</a:t>
            </a:r>
          </a:p>
          <a:p>
            <a:pPr marL="12700" marR="15240">
              <a:lnSpc>
                <a:spcPts val="1800"/>
              </a:lnSpc>
            </a:pP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Donec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semper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neque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vel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venenatis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pulvinar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.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Suspendisse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euismod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est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nec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massa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tristique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, a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bibendum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nibh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varius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. 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Suspendisse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finibus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efficitur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velit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,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laoreet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tincidunt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nibh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tempor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et.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Etiam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elit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risus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,  gravida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eget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sem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vel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,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iaculis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aliquam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sapien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.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Aliquam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eu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1900" kern="1200" spc="-30" dirty="0" err="1">
                <a:solidFill>
                  <a:srgbClr val="425563"/>
                </a:solidFill>
                <a:latin typeface="+mn-lt"/>
                <a:ea typeface="+mn-ea"/>
                <a:cs typeface="Arial"/>
              </a:rPr>
              <a:t>viverra</a:t>
            </a:r>
            <a:r>
              <a:rPr lang="en-GB" sz="1900" kern="1200" spc="-30" dirty="0">
                <a:solidFill>
                  <a:srgbClr val="425563"/>
                </a:solidFill>
                <a:latin typeface="+mn-lt"/>
                <a:ea typeface="+mn-ea"/>
                <a:cs typeface="Arial"/>
              </a:rPr>
              <a:t> ipsum.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274" y="801693"/>
            <a:ext cx="6841367" cy="660570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2600" b="0" i="0" u="none" strike="noStrike" kern="0" cap="none" spc="-3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defTabSz="1092211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pc="-30" dirty="0">
                <a:solidFill>
                  <a:srgbClr val="768692"/>
                </a:solidFill>
              </a:rPr>
              <a:t>Slide title </a:t>
            </a:r>
            <a:r>
              <a:rPr lang="en-GB" spc="-24" dirty="0">
                <a:solidFill>
                  <a:srgbClr val="768692"/>
                </a:solidFill>
              </a:rPr>
              <a:t>second</a:t>
            </a:r>
            <a:r>
              <a:rPr lang="en-GB" spc="-90" dirty="0">
                <a:solidFill>
                  <a:srgbClr val="768692"/>
                </a:solidFill>
              </a:rPr>
              <a:t> </a:t>
            </a:r>
            <a:r>
              <a:rPr lang="en-GB" spc="-30" dirty="0">
                <a:solidFill>
                  <a:srgbClr val="768692"/>
                </a:solidFill>
              </a:rPr>
              <a:t>line</a:t>
            </a:r>
            <a:endParaRPr kumimoji="0" lang="en-GB" sz="2600" b="0" i="0" u="none" strike="noStrike" kern="0" cap="none" spc="-30" normalizeH="0" baseline="0" noProof="0" dirty="0">
              <a:ln>
                <a:noFill/>
              </a:ln>
              <a:solidFill>
                <a:srgbClr val="768692"/>
              </a:solidFill>
              <a:effectLst/>
              <a:uLnTx/>
              <a:uFillTx/>
              <a:latin typeface="Helvetica"/>
              <a:ea typeface="+mj-ea"/>
            </a:endParaRP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1272" y="9012309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1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Presentation title </a:t>
            </a:r>
            <a:r>
              <a:rPr kumimoji="0" lang="en-GB" sz="1000" b="1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to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be placed</a:t>
            </a:r>
            <a:r>
              <a:rPr kumimoji="0" lang="en-GB" sz="1000" b="1" i="0" u="none" strike="noStrike" kern="1200" cap="none" spc="-131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here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11271" y="9194130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0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ct val="100000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St </a:t>
            </a:r>
            <a:r>
              <a:rPr kumimoji="0" lang="en-GB" sz="1000" b="0" i="0" u="none" strike="noStrike" kern="1200" cap="none" spc="-12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George’s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University Hospitals </a:t>
            </a: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NHS Foundation</a:t>
            </a:r>
            <a:r>
              <a:rPr kumimoji="0" lang="en-GB" sz="1000" b="0" i="0" u="none" strike="noStrike" kern="1200" cap="none" spc="-119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 </a:t>
            </a:r>
            <a:r>
              <a:rPr kumimoji="0" lang="en-GB" sz="1000" b="0" i="0" u="none" strike="noStrike" kern="1200" cap="none" spc="-18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Trust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11273" y="386462"/>
            <a:ext cx="6841369" cy="44135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GB" sz="2600" b="0" i="0" spc="-36" dirty="0">
                <a:solidFill>
                  <a:schemeClr val="accent5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lvl="0"/>
            <a:r>
              <a:rPr lang="en-GB" spc="-30" dirty="0">
                <a:solidFill>
                  <a:srgbClr val="00A499"/>
                </a:solidFill>
              </a:rPr>
              <a:t>Slide title </a:t>
            </a:r>
            <a:r>
              <a:rPr lang="en-GB" spc="-30" dirty="0" err="1">
                <a:solidFill>
                  <a:srgbClr val="00A499"/>
                </a:solidFill>
              </a:rPr>
              <a:t>firstline</a:t>
            </a:r>
            <a:endParaRPr lang="en-GB" dirty="0"/>
          </a:p>
        </p:txBody>
      </p:sp>
      <p:sp>
        <p:nvSpPr>
          <p:cNvPr id="13" name="object 10"/>
          <p:cNvSpPr/>
          <p:nvPr userDrawn="1"/>
        </p:nvSpPr>
        <p:spPr>
          <a:xfrm>
            <a:off x="6522752" y="1842346"/>
            <a:ext cx="0" cy="5165796"/>
          </a:xfrm>
          <a:custGeom>
            <a:avLst/>
            <a:gdLst/>
            <a:ahLst/>
            <a:cxnLst/>
            <a:rect l="l" t="t" r="r" b="b"/>
            <a:pathLst>
              <a:path h="3632200">
                <a:moveTo>
                  <a:pt x="0" y="36322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 userDrawn="1"/>
        </p:nvSpPr>
        <p:spPr>
          <a:xfrm>
            <a:off x="9650559" y="1842346"/>
            <a:ext cx="0" cy="5165796"/>
          </a:xfrm>
          <a:custGeom>
            <a:avLst/>
            <a:gdLst/>
            <a:ahLst/>
            <a:cxnLst/>
            <a:rect l="l" t="t" r="r" b="b"/>
            <a:pathLst>
              <a:path h="3632200">
                <a:moveTo>
                  <a:pt x="0" y="36322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4579" y="8772538"/>
            <a:ext cx="1046381" cy="721995"/>
          </a:xfrm>
          <a:prstGeom prst="rect">
            <a:avLst/>
          </a:prstGeom>
        </p:spPr>
      </p:pic>
      <p:sp>
        <p:nvSpPr>
          <p:cNvPr id="24" name="TextBox 23"/>
          <p:cNvSpPr txBox="1"/>
          <p:nvPr userDrawn="1"/>
        </p:nvSpPr>
        <p:spPr>
          <a:xfrm>
            <a:off x="12354563" y="392358"/>
            <a:ext cx="325119" cy="326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230C3BF-9E63-428C-B12A-652BD392A32F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38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ontent_bulleted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3"/>
          <p:cNvSpPr>
            <a:spLocks noGrp="1"/>
          </p:cNvSpPr>
          <p:nvPr>
            <p:ph type="body" sz="quarter" idx="29" hasCustomPrompt="1"/>
          </p:nvPr>
        </p:nvSpPr>
        <p:spPr>
          <a:xfrm>
            <a:off x="9700380" y="3959122"/>
            <a:ext cx="2929111" cy="3467947"/>
          </a:xfrm>
          <a:prstGeom prst="rect">
            <a:avLst/>
          </a:prstGeom>
        </p:spPr>
        <p:txBody>
          <a:bodyPr lIns="0" tIns="0" rIns="0" bIns="0"/>
          <a:lstStyle>
            <a:lvl1pPr marL="257914" marR="6069" indent="-242743" algn="l" defTabSz="1092211" rtl="0" eaLnBrk="1" fontAlgn="auto" latinLnBrk="0" hangingPunct="1">
              <a:lnSpc>
                <a:spcPct val="100000"/>
              </a:lnSpc>
              <a:spcBef>
                <a:spcPts val="908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57914" algn="l"/>
                <a:tab pos="258673" algn="l"/>
              </a:tabLst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215900" indent="-203200">
              <a:lnSpc>
                <a:spcPct val="100000"/>
              </a:lnSpc>
              <a:spcBef>
                <a:spcPts val="860"/>
              </a:spcBef>
              <a:buChar char="•"/>
              <a:tabLst>
                <a:tab pos="215900" algn="l"/>
                <a:tab pos="216535" algn="l"/>
              </a:tabLst>
            </a:pP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400" spc="-12" dirty="0">
                <a:solidFill>
                  <a:srgbClr val="425563"/>
                </a:solidFill>
                <a:latin typeface="Arial"/>
                <a:cs typeface="Arial"/>
              </a:rPr>
              <a:t>one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lorem</a:t>
            </a:r>
            <a:r>
              <a:rPr lang="en-GB" sz="1400" spc="-36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ipsum</a:t>
            </a:r>
            <a:endParaRPr lang="en-GB" sz="1400" dirty="0">
              <a:latin typeface="Arial"/>
              <a:cs typeface="Arial"/>
            </a:endParaRPr>
          </a:p>
          <a:p>
            <a:pPr marL="215900" indent="-203200">
              <a:lnSpc>
                <a:spcPct val="100000"/>
              </a:lnSpc>
              <a:spcBef>
                <a:spcPts val="760"/>
              </a:spcBef>
              <a:buChar char="•"/>
              <a:tabLst>
                <a:tab pos="215900" algn="l"/>
                <a:tab pos="216535" algn="l"/>
              </a:tabLst>
            </a:pP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point two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lorem</a:t>
            </a:r>
            <a:r>
              <a:rPr lang="en-GB" sz="1400" spc="-42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ipsum</a:t>
            </a:r>
            <a:endParaRPr lang="en-GB" sz="1400" dirty="0">
              <a:latin typeface="Arial"/>
              <a:cs typeface="Arial"/>
            </a:endParaRPr>
          </a:p>
          <a:p>
            <a:pPr marL="215900" marR="5080" indent="-203200">
              <a:lnSpc>
                <a:spcPts val="1400"/>
              </a:lnSpc>
              <a:spcBef>
                <a:spcPts val="835"/>
              </a:spcBef>
              <a:buChar char="•"/>
              <a:tabLst>
                <a:tab pos="215900" algn="l"/>
                <a:tab pos="216535" algn="l"/>
              </a:tabLst>
            </a:pP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three </a:t>
            </a:r>
            <a:r>
              <a:rPr lang="en-GB" sz="1400" spc="12" dirty="0">
                <a:solidFill>
                  <a:srgbClr val="425563"/>
                </a:solidFill>
                <a:latin typeface="Arial"/>
                <a:cs typeface="Arial"/>
              </a:rPr>
              <a:t>going </a:t>
            </a:r>
            <a:r>
              <a:rPr lang="en-GB" sz="1400" spc="-30" dirty="0">
                <a:solidFill>
                  <a:srgbClr val="425563"/>
                </a:solidFill>
                <a:latin typeface="Arial"/>
                <a:cs typeface="Arial"/>
              </a:rPr>
              <a:t>over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two </a:t>
            </a: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lines 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lorem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ipsum </a:t>
            </a:r>
            <a:r>
              <a:rPr lang="en-GB" sz="1400" dirty="0" err="1">
                <a:solidFill>
                  <a:srgbClr val="425563"/>
                </a:solidFill>
                <a:latin typeface="Arial"/>
                <a:cs typeface="Arial"/>
              </a:rPr>
              <a:t>dolor</a:t>
            </a:r>
            <a:r>
              <a:rPr lang="en-GB" sz="1400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sit</a:t>
            </a:r>
            <a:r>
              <a:rPr lang="en-GB" sz="1400" spc="6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Arial"/>
                <a:cs typeface="Arial"/>
              </a:rPr>
              <a:t>amet</a:t>
            </a:r>
            <a:endParaRPr lang="en-GB" sz="1400" dirty="0">
              <a:latin typeface="Arial"/>
              <a:cs typeface="Arial"/>
            </a:endParaRPr>
          </a:p>
          <a:p>
            <a:pPr marL="215900" indent="-203200">
              <a:lnSpc>
                <a:spcPct val="100000"/>
              </a:lnSpc>
              <a:spcBef>
                <a:spcPts val="720"/>
              </a:spcBef>
              <a:buChar char="•"/>
              <a:tabLst>
                <a:tab pos="215900" algn="l"/>
                <a:tab pos="216535" algn="l"/>
              </a:tabLst>
            </a:pP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four lorem</a:t>
            </a:r>
            <a:r>
              <a:rPr lang="en-GB" sz="1400" spc="-30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ipsum</a:t>
            </a:r>
            <a:endParaRPr lang="en-GB" sz="1400" dirty="0">
              <a:latin typeface="Arial"/>
              <a:cs typeface="Arial"/>
            </a:endParaRPr>
          </a:p>
          <a:p>
            <a:pPr marL="215900" indent="-203200">
              <a:lnSpc>
                <a:spcPct val="100000"/>
              </a:lnSpc>
              <a:spcBef>
                <a:spcPts val="760"/>
              </a:spcBef>
              <a:buChar char="•"/>
              <a:tabLst>
                <a:tab pos="215900" algn="l"/>
                <a:tab pos="216535" algn="l"/>
              </a:tabLst>
            </a:pP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Bullet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point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five 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lorem</a:t>
            </a:r>
            <a:r>
              <a:rPr lang="en-GB" sz="1400" spc="-3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ipsum</a:t>
            </a:r>
            <a:endParaRPr lang="en-GB" sz="1400" dirty="0">
              <a:latin typeface="Helvetica"/>
              <a:cs typeface="Helvetica"/>
            </a:endParaRP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569934" y="3179045"/>
            <a:ext cx="2940304" cy="4298715"/>
          </a:xfrm>
          <a:prstGeom prst="rect">
            <a:avLst/>
          </a:prstGeom>
        </p:spPr>
        <p:txBody>
          <a:bodyPr lIns="0" tIns="0" rIns="0" bIns="0"/>
          <a:lstStyle>
            <a:lvl1pPr marL="257914" marR="192677" indent="-242743" algn="l" defTabSz="1092211" rtl="0" eaLnBrk="1" fontAlgn="auto" latinLnBrk="0" hangingPunct="1">
              <a:lnSpc>
                <a:spcPct val="100000"/>
              </a:lnSpc>
              <a:spcBef>
                <a:spcPts val="908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57914" algn="l"/>
                <a:tab pos="258673" algn="l"/>
              </a:tabLst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215900" indent="-203200">
              <a:lnSpc>
                <a:spcPct val="100000"/>
              </a:lnSpc>
              <a:spcBef>
                <a:spcPts val="860"/>
              </a:spcBef>
              <a:buChar char="•"/>
              <a:tabLst>
                <a:tab pos="215900" algn="l"/>
                <a:tab pos="216535" algn="l"/>
              </a:tabLst>
            </a:pP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400" spc="-12" dirty="0">
                <a:solidFill>
                  <a:srgbClr val="425563"/>
                </a:solidFill>
                <a:latin typeface="Arial"/>
                <a:cs typeface="Arial"/>
              </a:rPr>
              <a:t>one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lorem</a:t>
            </a:r>
            <a:r>
              <a:rPr lang="en-GB" sz="1400" spc="-36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ipsum</a:t>
            </a:r>
            <a:endParaRPr lang="en-GB" sz="1400" dirty="0">
              <a:latin typeface="Arial"/>
              <a:cs typeface="Arial"/>
            </a:endParaRPr>
          </a:p>
          <a:p>
            <a:pPr marL="215900" indent="-203200">
              <a:lnSpc>
                <a:spcPct val="100000"/>
              </a:lnSpc>
              <a:spcBef>
                <a:spcPts val="760"/>
              </a:spcBef>
              <a:buChar char="•"/>
              <a:tabLst>
                <a:tab pos="215900" algn="l"/>
                <a:tab pos="216535" algn="l"/>
              </a:tabLst>
            </a:pP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point two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lorem</a:t>
            </a:r>
            <a:r>
              <a:rPr lang="en-GB" sz="1400" spc="-42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ipsum</a:t>
            </a:r>
            <a:endParaRPr lang="en-GB" sz="1400" dirty="0">
              <a:latin typeface="Arial"/>
              <a:cs typeface="Arial"/>
            </a:endParaRPr>
          </a:p>
          <a:p>
            <a:pPr marL="215900" marR="5080" indent="-203200">
              <a:lnSpc>
                <a:spcPts val="1400"/>
              </a:lnSpc>
              <a:spcBef>
                <a:spcPts val="835"/>
              </a:spcBef>
              <a:buChar char="•"/>
              <a:tabLst>
                <a:tab pos="215900" algn="l"/>
                <a:tab pos="216535" algn="l"/>
              </a:tabLst>
            </a:pP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three </a:t>
            </a:r>
            <a:r>
              <a:rPr lang="en-GB" sz="1400" spc="12" dirty="0">
                <a:solidFill>
                  <a:srgbClr val="425563"/>
                </a:solidFill>
                <a:latin typeface="Arial"/>
                <a:cs typeface="Arial"/>
              </a:rPr>
              <a:t>going </a:t>
            </a:r>
            <a:r>
              <a:rPr lang="en-GB" sz="1400" spc="-30" dirty="0">
                <a:solidFill>
                  <a:srgbClr val="425563"/>
                </a:solidFill>
                <a:latin typeface="Arial"/>
                <a:cs typeface="Arial"/>
              </a:rPr>
              <a:t>over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two </a:t>
            </a: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lines 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lorem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ipsum </a:t>
            </a:r>
            <a:r>
              <a:rPr lang="en-GB" sz="1400" dirty="0" err="1">
                <a:solidFill>
                  <a:srgbClr val="425563"/>
                </a:solidFill>
                <a:latin typeface="Arial"/>
                <a:cs typeface="Arial"/>
              </a:rPr>
              <a:t>dolor</a:t>
            </a:r>
            <a:r>
              <a:rPr lang="en-GB" sz="1400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sit</a:t>
            </a:r>
            <a:r>
              <a:rPr lang="en-GB" sz="1400" spc="6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Arial"/>
                <a:cs typeface="Arial"/>
              </a:rPr>
              <a:t>amet</a:t>
            </a:r>
            <a:endParaRPr lang="en-GB" sz="1400" dirty="0">
              <a:latin typeface="Arial"/>
              <a:cs typeface="Arial"/>
            </a:endParaRPr>
          </a:p>
          <a:p>
            <a:pPr marL="215900" indent="-203200">
              <a:lnSpc>
                <a:spcPct val="100000"/>
              </a:lnSpc>
              <a:spcBef>
                <a:spcPts val="720"/>
              </a:spcBef>
              <a:buChar char="•"/>
              <a:tabLst>
                <a:tab pos="215900" algn="l"/>
                <a:tab pos="216535" algn="l"/>
              </a:tabLst>
            </a:pP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four lorem</a:t>
            </a:r>
            <a:r>
              <a:rPr lang="en-GB" sz="1400" spc="-30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ipsum</a:t>
            </a:r>
            <a:endParaRPr lang="en-GB" sz="1400" dirty="0">
              <a:latin typeface="Arial"/>
              <a:cs typeface="Arial"/>
            </a:endParaRPr>
          </a:p>
          <a:p>
            <a:pPr marL="215900" indent="-203200">
              <a:lnSpc>
                <a:spcPct val="100000"/>
              </a:lnSpc>
              <a:spcBef>
                <a:spcPts val="760"/>
              </a:spcBef>
              <a:buChar char="•"/>
              <a:tabLst>
                <a:tab pos="215900" algn="l"/>
                <a:tab pos="216535" algn="l"/>
              </a:tabLst>
            </a:pP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Bullet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point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five 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lorem</a:t>
            </a:r>
            <a:r>
              <a:rPr lang="en-GB" sz="1400" spc="-3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ipsum</a:t>
            </a:r>
            <a:endParaRPr lang="en-GB" sz="1400" dirty="0">
              <a:latin typeface="Helvetica"/>
              <a:cs typeface="Helvetica"/>
            </a:endParaRPr>
          </a:p>
          <a:p>
            <a:pPr marL="215900" marR="161290" indent="-203200">
              <a:lnSpc>
                <a:spcPts val="1400"/>
              </a:lnSpc>
              <a:spcBef>
                <a:spcPts val="840"/>
              </a:spcBef>
              <a:buChar char="•"/>
              <a:tabLst>
                <a:tab pos="215900" algn="l"/>
                <a:tab pos="216535" algn="l"/>
              </a:tabLst>
            </a:pP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six </a:t>
            </a:r>
            <a:r>
              <a:rPr lang="en-GB" sz="1400" spc="12" dirty="0">
                <a:solidFill>
                  <a:srgbClr val="425563"/>
                </a:solidFill>
                <a:latin typeface="Arial"/>
                <a:cs typeface="Arial"/>
              </a:rPr>
              <a:t>going </a:t>
            </a:r>
            <a:r>
              <a:rPr lang="en-GB" sz="1400" spc="-30" dirty="0">
                <a:solidFill>
                  <a:srgbClr val="425563"/>
                </a:solidFill>
                <a:latin typeface="Arial"/>
                <a:cs typeface="Arial"/>
              </a:rPr>
              <a:t>over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two </a:t>
            </a: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lines 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lorem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ipsum </a:t>
            </a:r>
            <a:r>
              <a:rPr lang="en-GB" sz="1400" dirty="0" err="1">
                <a:solidFill>
                  <a:srgbClr val="425563"/>
                </a:solidFill>
                <a:latin typeface="Arial"/>
                <a:cs typeface="Arial"/>
              </a:rPr>
              <a:t>dolor</a:t>
            </a:r>
            <a:r>
              <a:rPr lang="en-GB" sz="1400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sit</a:t>
            </a:r>
            <a:r>
              <a:rPr lang="en-GB" sz="1400" spc="6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Arial"/>
                <a:cs typeface="Arial"/>
              </a:rPr>
              <a:t>amet</a:t>
            </a:r>
            <a:endParaRPr lang="en-GB" sz="1400" dirty="0">
              <a:latin typeface="Arial"/>
              <a:cs typeface="Arial"/>
            </a:endParaRPr>
          </a:p>
          <a:p>
            <a:pPr marL="215900" indent="-203200">
              <a:lnSpc>
                <a:spcPct val="100000"/>
              </a:lnSpc>
              <a:spcBef>
                <a:spcPts val="720"/>
              </a:spcBef>
              <a:buChar char="•"/>
              <a:tabLst>
                <a:tab pos="215900" algn="l"/>
                <a:tab pos="216535" algn="l"/>
              </a:tabLst>
            </a:pP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seven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lorem</a:t>
            </a:r>
            <a:r>
              <a:rPr lang="en-GB" sz="1400" spc="30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ipsum</a:t>
            </a:r>
            <a:endParaRPr lang="en-GB" sz="1400" dirty="0">
              <a:latin typeface="Arial"/>
              <a:cs typeface="Arial"/>
            </a:endParaRPr>
          </a:p>
          <a:p>
            <a:pPr marL="215900" indent="-203200">
              <a:lnSpc>
                <a:spcPct val="100000"/>
              </a:lnSpc>
              <a:spcBef>
                <a:spcPts val="760"/>
              </a:spcBef>
              <a:buChar char="•"/>
              <a:tabLst>
                <a:tab pos="215900" algn="l"/>
                <a:tab pos="216535" algn="l"/>
              </a:tabLst>
            </a:pPr>
            <a:r>
              <a:rPr lang="en-GB" sz="1400" spc="-24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400" spc="-12" dirty="0">
                <a:solidFill>
                  <a:srgbClr val="425563"/>
                </a:solidFill>
                <a:latin typeface="Arial"/>
                <a:cs typeface="Arial"/>
              </a:rPr>
              <a:t>eight </a:t>
            </a:r>
            <a:r>
              <a:rPr lang="en-GB" sz="1400" spc="-18" dirty="0">
                <a:solidFill>
                  <a:srgbClr val="425563"/>
                </a:solidFill>
                <a:latin typeface="Arial"/>
                <a:cs typeface="Arial"/>
              </a:rPr>
              <a:t>lorem</a:t>
            </a:r>
            <a:r>
              <a:rPr lang="en-GB" sz="1400" spc="24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Arial"/>
                <a:cs typeface="Arial"/>
              </a:rPr>
              <a:t>ipsum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9689187" y="2234152"/>
            <a:ext cx="2940304" cy="1667290"/>
          </a:xfrm>
          <a:prstGeom prst="rect">
            <a:avLst/>
          </a:prstGeom>
        </p:spPr>
        <p:txBody>
          <a:bodyPr lIns="0" tIns="0" rIns="0" bIns="0"/>
          <a:lstStyle>
            <a:lvl1pPr marL="15171" marR="6069" algn="l" defTabSz="1092211" rtl="0" eaLnBrk="1" latinLnBrk="0" hangingPunct="1">
              <a:lnSpc>
                <a:spcPts val="1672"/>
              </a:lnSpc>
              <a:spcBef>
                <a:spcPts val="6"/>
              </a:spcBef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7145" marR="5080">
              <a:lnSpc>
                <a:spcPts val="1400"/>
              </a:lnSpc>
              <a:spcBef>
                <a:spcPts val="869"/>
              </a:spcBef>
            </a:pP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Lorem ipsum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dolor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sit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amet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adipiscing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hendrerit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tortor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sed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dui.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Suspendisse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dictum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lobortis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In semper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posuere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Etiam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non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neque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fringilla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ultrices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ac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vestibulum</a:t>
            </a:r>
            <a:r>
              <a:rPr lang="en-GB" sz="1400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 err="1">
                <a:solidFill>
                  <a:srgbClr val="425563"/>
                </a:solidFill>
                <a:latin typeface="Helvetica"/>
                <a:cs typeface="Helvetica"/>
              </a:rPr>
              <a:t>tellus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.</a:t>
            </a:r>
            <a:endParaRPr lang="en-GB" sz="1400" dirty="0">
              <a:latin typeface="Helvetica"/>
              <a:cs typeface="Helvetica"/>
            </a:endParaRPr>
          </a:p>
          <a:p>
            <a:pPr marL="12700" marR="5080">
              <a:lnSpc>
                <a:spcPts val="1400"/>
              </a:lnSpc>
              <a:spcBef>
                <a:spcPts val="5"/>
              </a:spcBef>
            </a:pPr>
            <a:endParaRPr lang="en-GB" sz="1400" spc="-12" dirty="0">
              <a:solidFill>
                <a:srgbClr val="425563"/>
              </a:solidFill>
              <a:latin typeface="Helvetica"/>
              <a:cs typeface="Helvetica"/>
            </a:endParaRPr>
          </a:p>
          <a:p>
            <a:pPr marL="12700" marR="5080">
              <a:lnSpc>
                <a:spcPts val="1400"/>
              </a:lnSpc>
              <a:spcBef>
                <a:spcPts val="5"/>
              </a:spcBef>
            </a:pPr>
            <a:endParaRPr lang="en-GB" sz="1400" dirty="0">
              <a:latin typeface="Helvetica"/>
              <a:cs typeface="Helvetica"/>
            </a:endParaRP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9689187" y="1777751"/>
            <a:ext cx="2940304" cy="398719"/>
          </a:xfrm>
          <a:prstGeom prst="rect">
            <a:avLst/>
          </a:prstGeom>
        </p:spPr>
        <p:txBody>
          <a:bodyPr lIns="0" tIns="0" rIns="0" bIns="0"/>
          <a:lstStyle>
            <a:lvl1pPr marL="22755" algn="l" defTabSz="1092211" rtl="0" eaLnBrk="1" latinLnBrk="0" hangingPunct="1">
              <a:lnSpc>
                <a:spcPct val="100000"/>
              </a:lnSpc>
              <a:spcBef>
                <a:spcPts val="1380"/>
              </a:spcBef>
              <a:defRPr lang="en-US" sz="1900" kern="1200" spc="-18" baseline="0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6570774" y="2231630"/>
            <a:ext cx="2940304" cy="889734"/>
          </a:xfrm>
          <a:prstGeom prst="rect">
            <a:avLst/>
          </a:prstGeom>
        </p:spPr>
        <p:txBody>
          <a:bodyPr lIns="0" tIns="0" rIns="0" bIns="0"/>
          <a:lstStyle>
            <a:lvl1pPr marL="15171" marR="25791" indent="0" algn="l" defTabSz="1092211" rtl="0" eaLnBrk="1" fontAlgn="auto" latinLnBrk="0" hangingPunct="1">
              <a:lnSpc>
                <a:spcPts val="1672"/>
              </a:lnSpc>
              <a:spcBef>
                <a:spcPts val="1038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kern="1200" spc="-12" dirty="0" smtClean="0">
                <a:solidFill>
                  <a:srgbClr val="425563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12700" marR="21590">
              <a:lnSpc>
                <a:spcPts val="1400"/>
              </a:lnSpc>
              <a:spcBef>
                <a:spcPts val="869"/>
              </a:spcBef>
            </a:pP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Lorem ipsum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dolor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sit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amet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adipiscing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elit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.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Quisque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eu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hendrerit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 </a:t>
            </a:r>
            <a:r>
              <a:rPr lang="en-GB" sz="1400" spc="-24" dirty="0" err="1">
                <a:solidFill>
                  <a:srgbClr val="425563"/>
                </a:solidFill>
                <a:latin typeface="Helvetica"/>
                <a:cs typeface="Helvetica"/>
              </a:rPr>
              <a:t>tortor</a:t>
            </a:r>
            <a:r>
              <a:rPr lang="en-GB" sz="1400" spc="-24" dirty="0">
                <a:solidFill>
                  <a:srgbClr val="425563"/>
                </a:solidFill>
                <a:latin typeface="Helvetica"/>
                <a:cs typeface="Helvetica"/>
              </a:rPr>
              <a:t>, </a:t>
            </a:r>
            <a:r>
              <a:rPr lang="en-GB" sz="1400" spc="-6" dirty="0" err="1">
                <a:solidFill>
                  <a:srgbClr val="425563"/>
                </a:solidFill>
                <a:latin typeface="Helvetica"/>
                <a:cs typeface="Helvetica"/>
              </a:rPr>
              <a:t>sed</a:t>
            </a:r>
            <a:r>
              <a:rPr lang="en-GB" sz="1400" spc="-6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2" dirty="0" err="1">
                <a:solidFill>
                  <a:srgbClr val="425563"/>
                </a:solidFill>
                <a:latin typeface="Helvetica"/>
                <a:cs typeface="Helvetica"/>
              </a:rPr>
              <a:t>consectetur</a:t>
            </a:r>
            <a:r>
              <a:rPr lang="en-GB" sz="1400" spc="-1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400" spc="-18" dirty="0">
                <a:solidFill>
                  <a:srgbClr val="425563"/>
                </a:solidFill>
                <a:latin typeface="Helvetica"/>
                <a:cs typeface="Helvetica"/>
              </a:rPr>
              <a:t>dui. </a:t>
            </a:r>
            <a:endParaRPr lang="en-GB" sz="1400" dirty="0">
              <a:latin typeface="Helvetica"/>
              <a:cs typeface="Helvetica"/>
            </a:endParaRP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6570774" y="1775233"/>
            <a:ext cx="2940304" cy="398719"/>
          </a:xfrm>
          <a:prstGeom prst="rect">
            <a:avLst/>
          </a:prstGeom>
        </p:spPr>
        <p:txBody>
          <a:bodyPr lIns="0" tIns="0" rIns="0" bIns="0"/>
          <a:lstStyle>
            <a:lvl1pPr marL="22755" algn="l" defTabSz="1092211" rtl="0" eaLnBrk="1" latinLnBrk="0" hangingPunct="1">
              <a:lnSpc>
                <a:spcPct val="100000"/>
              </a:lnSpc>
              <a:spcBef>
                <a:spcPts val="1380"/>
              </a:spcBef>
              <a:defRPr lang="en-US" sz="1900" kern="1200" spc="-18" baseline="0" dirty="0" smtClean="0">
                <a:solidFill>
                  <a:schemeClr val="accent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lvl="0"/>
            <a:r>
              <a:rPr lang="en-US" dirty="0"/>
              <a:t>Subtitle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311270" y="1763521"/>
            <a:ext cx="3885488" cy="1270932"/>
          </a:xfrm>
          <a:prstGeom prst="rect">
            <a:avLst/>
          </a:prstGeom>
        </p:spPr>
        <p:txBody>
          <a:bodyPr lIns="0" tIns="0" rIns="0" bIns="0"/>
          <a:lstStyle>
            <a:lvl1pPr marL="15171" marR="6069">
              <a:lnSpc>
                <a:spcPts val="2150"/>
              </a:lnSpc>
              <a:spcBef>
                <a:spcPts val="311"/>
              </a:spcBef>
              <a:defRPr lang="en-US" sz="1900" kern="1200" spc="-30" dirty="0" smtClean="0">
                <a:solidFill>
                  <a:srgbClr val="425563"/>
                </a:solidFill>
                <a:latin typeface="+mn-lt"/>
                <a:ea typeface="+mn-ea"/>
                <a:cs typeface="Arial"/>
              </a:defRPr>
            </a:lvl1pPr>
          </a:lstStyle>
          <a:p>
            <a:pPr marL="12700" marR="5080">
              <a:lnSpc>
                <a:spcPts val="1800"/>
              </a:lnSpc>
              <a:spcBef>
                <a:spcPts val="260"/>
              </a:spcBef>
            </a:pPr>
            <a:r>
              <a:rPr lang="en-GB" sz="1900" spc="-30" dirty="0">
                <a:solidFill>
                  <a:srgbClr val="425563"/>
                </a:solidFill>
                <a:latin typeface="+mn-lt"/>
                <a:cs typeface="Arial"/>
              </a:rPr>
              <a:t>Lorem </a:t>
            </a:r>
            <a:r>
              <a:rPr lang="en-GB" sz="1900" spc="-12" dirty="0">
                <a:solidFill>
                  <a:srgbClr val="425563"/>
                </a:solidFill>
                <a:latin typeface="+mn-lt"/>
                <a:cs typeface="Arial"/>
              </a:rPr>
              <a:t>ipsum </a:t>
            </a:r>
            <a:r>
              <a:rPr lang="en-GB" sz="1900" dirty="0" err="1">
                <a:solidFill>
                  <a:srgbClr val="425563"/>
                </a:solidFill>
                <a:latin typeface="+mn-lt"/>
                <a:cs typeface="Arial"/>
              </a:rPr>
              <a:t>dolor</a:t>
            </a:r>
            <a:r>
              <a:rPr lang="en-GB" sz="1900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sit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amet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, </a:t>
            </a:r>
            <a:r>
              <a:rPr lang="en-GB" sz="1900" spc="-12" dirty="0" err="1">
                <a:solidFill>
                  <a:srgbClr val="425563"/>
                </a:solidFill>
                <a:latin typeface="+mn-lt"/>
                <a:cs typeface="Arial"/>
              </a:rPr>
              <a:t>consectetur</a:t>
            </a:r>
            <a:r>
              <a:rPr lang="en-GB" sz="1900" spc="-12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dirty="0" err="1">
                <a:solidFill>
                  <a:srgbClr val="425563"/>
                </a:solidFill>
                <a:latin typeface="+mn-lt"/>
                <a:cs typeface="Arial"/>
              </a:rPr>
              <a:t>adipiscing</a:t>
            </a:r>
            <a:r>
              <a:rPr lang="en-GB" sz="1900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30" dirty="0" err="1">
                <a:solidFill>
                  <a:srgbClr val="425563"/>
                </a:solidFill>
                <a:latin typeface="+mn-lt"/>
                <a:cs typeface="Arial"/>
              </a:rPr>
              <a:t>elit</a:t>
            </a:r>
            <a:r>
              <a:rPr lang="en-GB" sz="1900" spc="-30" dirty="0">
                <a:solidFill>
                  <a:srgbClr val="425563"/>
                </a:solidFill>
                <a:latin typeface="+mn-lt"/>
                <a:cs typeface="Arial"/>
              </a:rPr>
              <a:t>. </a:t>
            </a:r>
            <a:r>
              <a:rPr lang="en-GB" sz="1900" spc="-18" dirty="0" err="1">
                <a:solidFill>
                  <a:srgbClr val="425563"/>
                </a:solidFill>
                <a:latin typeface="+mn-lt"/>
                <a:cs typeface="Arial"/>
              </a:rPr>
              <a:t>Quisque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18" dirty="0" err="1">
                <a:solidFill>
                  <a:srgbClr val="425563"/>
                </a:solidFill>
                <a:latin typeface="+mn-lt"/>
                <a:cs typeface="Arial"/>
              </a:rPr>
              <a:t>eu</a:t>
            </a:r>
            <a:r>
              <a:rPr lang="en-GB" sz="1900" spc="-18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24" dirty="0" err="1">
                <a:solidFill>
                  <a:srgbClr val="425563"/>
                </a:solidFill>
                <a:latin typeface="+mn-lt"/>
                <a:cs typeface="Arial"/>
              </a:rPr>
              <a:t>hendrerit</a:t>
            </a:r>
            <a:r>
              <a:rPr lang="en-GB" sz="1900" spc="-24" dirty="0">
                <a:solidFill>
                  <a:srgbClr val="425563"/>
                </a:solidFill>
                <a:latin typeface="+mn-lt"/>
                <a:cs typeface="Arial"/>
              </a:rPr>
              <a:t>  </a:t>
            </a:r>
            <a:r>
              <a:rPr lang="en-GB" sz="1900" spc="-42" dirty="0" err="1">
                <a:solidFill>
                  <a:srgbClr val="425563"/>
                </a:solidFill>
                <a:latin typeface="+mn-lt"/>
                <a:cs typeface="Arial"/>
              </a:rPr>
              <a:t>tortor</a:t>
            </a:r>
            <a:r>
              <a:rPr lang="en-GB" sz="1900" spc="-42" dirty="0">
                <a:solidFill>
                  <a:srgbClr val="425563"/>
                </a:solidFill>
                <a:latin typeface="+mn-lt"/>
                <a:cs typeface="Arial"/>
              </a:rPr>
              <a:t>, </a:t>
            </a:r>
            <a:r>
              <a:rPr lang="en-GB" sz="1900" spc="12" dirty="0" err="1">
                <a:solidFill>
                  <a:srgbClr val="425563"/>
                </a:solidFill>
                <a:latin typeface="+mn-lt"/>
                <a:cs typeface="Arial"/>
              </a:rPr>
              <a:t>sed</a:t>
            </a:r>
            <a:r>
              <a:rPr lang="en-GB" sz="1900" spc="12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12" dirty="0" err="1">
                <a:solidFill>
                  <a:srgbClr val="425563"/>
                </a:solidFill>
                <a:latin typeface="+mn-lt"/>
                <a:cs typeface="Arial"/>
              </a:rPr>
              <a:t>consectetur</a:t>
            </a:r>
            <a:r>
              <a:rPr lang="en-GB" sz="1900" spc="-12" dirty="0">
                <a:solidFill>
                  <a:srgbClr val="425563"/>
                </a:solidFill>
                <a:latin typeface="+mn-lt"/>
                <a:cs typeface="Arial"/>
              </a:rPr>
              <a:t> </a:t>
            </a:r>
            <a:r>
              <a:rPr lang="en-GB" sz="1900" spc="-6" dirty="0">
                <a:solidFill>
                  <a:srgbClr val="425563"/>
                </a:solidFill>
                <a:latin typeface="+mn-lt"/>
                <a:cs typeface="Arial"/>
              </a:rPr>
              <a:t>dui. </a:t>
            </a:r>
            <a:endParaRPr lang="en-GB" sz="1900" dirty="0">
              <a:latin typeface="+mn-lt"/>
              <a:cs typeface="Arial"/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274" y="801693"/>
            <a:ext cx="6841367" cy="660570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US" sz="2600" b="0" i="0" u="none" strike="noStrike" kern="0" cap="none" spc="-3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 marL="15169" marR="6069" lvl="0" indent="0" defTabSz="1092211" eaLnBrk="1" fontAlgn="auto" latinLnBrk="0" hangingPunct="1">
              <a:lnSpc>
                <a:spcPts val="2867"/>
              </a:lnSpc>
              <a:spcBef>
                <a:spcPts val="4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pc="-30" dirty="0">
                <a:solidFill>
                  <a:srgbClr val="768692"/>
                </a:solidFill>
              </a:rPr>
              <a:t>Slide title </a:t>
            </a:r>
            <a:r>
              <a:rPr lang="en-GB" spc="-24" dirty="0">
                <a:solidFill>
                  <a:srgbClr val="768692"/>
                </a:solidFill>
              </a:rPr>
              <a:t>second</a:t>
            </a:r>
            <a:r>
              <a:rPr lang="en-GB" spc="-90" dirty="0">
                <a:solidFill>
                  <a:srgbClr val="768692"/>
                </a:solidFill>
              </a:rPr>
              <a:t> </a:t>
            </a:r>
            <a:r>
              <a:rPr lang="en-GB" spc="-30" dirty="0">
                <a:solidFill>
                  <a:srgbClr val="768692"/>
                </a:solidFill>
              </a:rPr>
              <a:t>line</a:t>
            </a:r>
            <a:endParaRPr kumimoji="0" lang="en-GB" sz="2600" b="0" i="0" u="none" strike="noStrike" kern="0" cap="none" spc="-30" normalizeH="0" baseline="0" noProof="0" dirty="0">
              <a:ln>
                <a:noFill/>
              </a:ln>
              <a:solidFill>
                <a:srgbClr val="768692"/>
              </a:solidFill>
              <a:effectLst/>
              <a:uLnTx/>
              <a:uFillTx/>
              <a:latin typeface="Helvetica"/>
              <a:ea typeface="+mj-ea"/>
            </a:endParaRP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1272" y="9012309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1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Presentation title </a:t>
            </a:r>
            <a:r>
              <a:rPr kumimoji="0" lang="en-GB" sz="1000" b="1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to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be placed</a:t>
            </a:r>
            <a:r>
              <a:rPr kumimoji="0" lang="en-GB" sz="1000" b="1" i="0" u="none" strike="noStrike" kern="1200" cap="none" spc="-131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kumimoji="0" lang="en-GB" sz="1000" b="1" i="0" u="none" strike="noStrike" kern="1200" cap="none" spc="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</a:rPr>
              <a:t>here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11271" y="9194130"/>
            <a:ext cx="4739939" cy="208521"/>
          </a:xfrm>
          <a:prstGeom prst="rect">
            <a:avLst/>
          </a:prstGeom>
        </p:spPr>
        <p:txBody>
          <a:bodyPr lIns="0" tIns="0" rIns="0" bIns="0"/>
          <a:lstStyle>
            <a:lvl1pPr>
              <a:defRPr kumimoji="0" lang="en-GB" sz="1000" b="0" i="0" u="none" strike="noStrike" kern="1200" cap="none" spc="0" normalizeH="0" baseline="0" dirty="0" smtClean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defRPr>
            </a:lvl1pPr>
          </a:lstStyle>
          <a:p>
            <a:pPr marL="15169" marR="0" lvl="0" indent="0" algn="l" defTabSz="1092211" rtl="0" eaLnBrk="1" fontAlgn="auto" latinLnBrk="0" hangingPunct="1">
              <a:lnSpc>
                <a:spcPct val="100000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St </a:t>
            </a:r>
            <a:r>
              <a:rPr kumimoji="0" lang="en-GB" sz="1000" b="0" i="0" u="none" strike="noStrike" kern="1200" cap="none" spc="-12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George’s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University Hospitals </a:t>
            </a: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NHS Foundation</a:t>
            </a:r>
            <a:r>
              <a:rPr kumimoji="0" lang="en-GB" sz="1000" b="0" i="0" u="none" strike="noStrike" kern="1200" cap="none" spc="-119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 </a:t>
            </a:r>
            <a:r>
              <a:rPr kumimoji="0" lang="en-GB" sz="1000" b="0" i="0" u="none" strike="noStrike" kern="1200" cap="none" spc="-18" normalizeH="0" baseline="0" noProof="0" dirty="0">
                <a:ln>
                  <a:noFill/>
                </a:ln>
                <a:solidFill>
                  <a:srgbClr val="768692"/>
                </a:solidFill>
                <a:effectLst/>
                <a:uLnTx/>
                <a:uFillTx/>
                <a:latin typeface="+mn-lt"/>
                <a:ea typeface="+mn-ea"/>
                <a:cs typeface="Helvetica"/>
              </a:rPr>
              <a:t>Trust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11273" y="386462"/>
            <a:ext cx="6841369" cy="44135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GB" sz="2600" b="0" i="0" spc="-36" dirty="0">
                <a:solidFill>
                  <a:schemeClr val="accent5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lvl="0"/>
            <a:r>
              <a:rPr lang="en-GB" spc="-30" dirty="0">
                <a:solidFill>
                  <a:srgbClr val="00A499"/>
                </a:solidFill>
              </a:rPr>
              <a:t>Slide title </a:t>
            </a:r>
            <a:r>
              <a:rPr lang="en-GB" spc="-30" dirty="0" err="1">
                <a:solidFill>
                  <a:srgbClr val="00A499"/>
                </a:solidFill>
              </a:rPr>
              <a:t>firstline</a:t>
            </a:r>
            <a:endParaRPr lang="en-GB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1270" y="3216277"/>
            <a:ext cx="3885488" cy="5161587"/>
          </a:xfrm>
          <a:prstGeom prst="rect">
            <a:avLst/>
          </a:prstGeom>
        </p:spPr>
        <p:txBody>
          <a:bodyPr lIns="0" tIns="0" rIns="0" bIns="0"/>
          <a:lstStyle>
            <a:lvl1pPr marL="338323" marR="254121" indent="-323151" algn="l" defTabSz="1092211" rtl="0" eaLnBrk="1" latinLnBrk="0" hangingPunct="1">
              <a:lnSpc>
                <a:spcPct val="100000"/>
              </a:lnSpc>
              <a:spcBef>
                <a:spcPts val="812"/>
              </a:spcBef>
              <a:buClr>
                <a:srgbClr val="00A499"/>
              </a:buClr>
              <a:buFont typeface="Arial"/>
              <a:buChar char="•"/>
              <a:tabLst>
                <a:tab pos="338323" algn="l"/>
                <a:tab pos="339081" algn="l"/>
              </a:tabLst>
              <a:defRPr lang="en-GB" sz="1900" kern="1200" spc="-30" dirty="0">
                <a:solidFill>
                  <a:srgbClr val="425563"/>
                </a:solidFill>
                <a:latin typeface="Arial"/>
                <a:ea typeface="+mn-ea"/>
                <a:cs typeface="Arial"/>
              </a:defRPr>
            </a:lvl1pPr>
          </a:lstStyle>
          <a:p>
            <a:pPr marL="283210" indent="-270510">
              <a:lnSpc>
                <a:spcPct val="100000"/>
              </a:lnSpc>
              <a:spcBef>
                <a:spcPts val="780"/>
              </a:spcBef>
              <a:buClr>
                <a:srgbClr val="00A499"/>
              </a:buClr>
              <a:buChar char="•"/>
              <a:tabLst>
                <a:tab pos="283210" algn="l"/>
                <a:tab pos="283845" algn="l"/>
              </a:tabLst>
            </a:pP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9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900" spc="-18" dirty="0">
                <a:solidFill>
                  <a:srgbClr val="425563"/>
                </a:solidFill>
                <a:latin typeface="Arial"/>
                <a:cs typeface="Arial"/>
              </a:rPr>
              <a:t>one </a:t>
            </a: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lorem</a:t>
            </a:r>
            <a:r>
              <a:rPr lang="en-GB" sz="1900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900" spc="-12" dirty="0">
                <a:solidFill>
                  <a:srgbClr val="425563"/>
                </a:solidFill>
                <a:latin typeface="Arial"/>
                <a:cs typeface="Arial"/>
              </a:rPr>
              <a:t>ipsum</a:t>
            </a:r>
            <a:endParaRPr lang="en-GB" sz="1900" dirty="0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680"/>
              </a:spcBef>
              <a:buClr>
                <a:srgbClr val="00A499"/>
              </a:buClr>
              <a:buChar char="•"/>
              <a:tabLst>
                <a:tab pos="283210" algn="l"/>
                <a:tab pos="283845" algn="l"/>
              </a:tabLst>
            </a:pP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900" spc="-6" dirty="0">
                <a:solidFill>
                  <a:srgbClr val="425563"/>
                </a:solidFill>
                <a:latin typeface="Arial"/>
                <a:cs typeface="Arial"/>
              </a:rPr>
              <a:t>point two </a:t>
            </a: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lorem</a:t>
            </a:r>
            <a:r>
              <a:rPr lang="en-GB" sz="1900" spc="-12" dirty="0">
                <a:solidFill>
                  <a:srgbClr val="425563"/>
                </a:solidFill>
                <a:latin typeface="Arial"/>
                <a:cs typeface="Arial"/>
              </a:rPr>
              <a:t> ipsum</a:t>
            </a:r>
            <a:endParaRPr lang="en-GB" sz="1900" dirty="0">
              <a:latin typeface="Arial"/>
              <a:cs typeface="Arial"/>
            </a:endParaRPr>
          </a:p>
          <a:p>
            <a:pPr marL="283210" marR="5080" indent="-270510">
              <a:lnSpc>
                <a:spcPts val="1800"/>
              </a:lnSpc>
              <a:spcBef>
                <a:spcPts val="840"/>
              </a:spcBef>
              <a:buClr>
                <a:srgbClr val="00A499"/>
              </a:buClr>
              <a:buChar char="•"/>
              <a:tabLst>
                <a:tab pos="283210" algn="l"/>
                <a:tab pos="283845" algn="l"/>
              </a:tabLst>
            </a:pP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9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three </a:t>
            </a:r>
            <a:r>
              <a:rPr lang="en-GB" sz="1900" spc="12" dirty="0">
                <a:solidFill>
                  <a:srgbClr val="425563"/>
                </a:solidFill>
                <a:latin typeface="Arial"/>
                <a:cs typeface="Arial"/>
              </a:rPr>
              <a:t>going </a:t>
            </a:r>
            <a:r>
              <a:rPr lang="en-GB" sz="1900" spc="-36" dirty="0">
                <a:solidFill>
                  <a:srgbClr val="425563"/>
                </a:solidFill>
                <a:latin typeface="Arial"/>
                <a:cs typeface="Arial"/>
              </a:rPr>
              <a:t>over </a:t>
            </a:r>
            <a:r>
              <a:rPr lang="en-GB" sz="1900" spc="-6" dirty="0">
                <a:solidFill>
                  <a:srgbClr val="425563"/>
                </a:solidFill>
                <a:latin typeface="Arial"/>
                <a:cs typeface="Arial"/>
              </a:rPr>
              <a:t>two </a:t>
            </a: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lines  lorem </a:t>
            </a:r>
            <a:r>
              <a:rPr lang="en-GB" sz="1900" spc="-12" dirty="0">
                <a:solidFill>
                  <a:srgbClr val="425563"/>
                </a:solidFill>
                <a:latin typeface="Arial"/>
                <a:cs typeface="Arial"/>
              </a:rPr>
              <a:t>ipsum </a:t>
            </a:r>
            <a:r>
              <a:rPr lang="en-GB" sz="1900" dirty="0" err="1">
                <a:solidFill>
                  <a:srgbClr val="425563"/>
                </a:solidFill>
                <a:latin typeface="Arial"/>
                <a:cs typeface="Arial"/>
              </a:rPr>
              <a:t>dolor</a:t>
            </a:r>
            <a:r>
              <a:rPr lang="en-GB" sz="1900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900" spc="-24" dirty="0">
                <a:solidFill>
                  <a:srgbClr val="425563"/>
                </a:solidFill>
                <a:latin typeface="Arial"/>
                <a:cs typeface="Arial"/>
              </a:rPr>
              <a:t>sit</a:t>
            </a:r>
            <a:r>
              <a:rPr lang="en-GB" sz="1900" spc="36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900" spc="-24" dirty="0" err="1">
                <a:solidFill>
                  <a:srgbClr val="425563"/>
                </a:solidFill>
                <a:latin typeface="Arial"/>
                <a:cs typeface="Arial"/>
              </a:rPr>
              <a:t>amet</a:t>
            </a:r>
            <a:endParaRPr lang="en-GB" sz="1900" dirty="0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640"/>
              </a:spcBef>
              <a:buClr>
                <a:srgbClr val="00A499"/>
              </a:buClr>
              <a:buChar char="•"/>
              <a:tabLst>
                <a:tab pos="283210" algn="l"/>
                <a:tab pos="283845" algn="l"/>
              </a:tabLst>
            </a:pP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9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900" spc="-24" dirty="0">
                <a:solidFill>
                  <a:srgbClr val="425563"/>
                </a:solidFill>
                <a:latin typeface="Arial"/>
                <a:cs typeface="Arial"/>
              </a:rPr>
              <a:t>four </a:t>
            </a: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lorem</a:t>
            </a:r>
            <a:r>
              <a:rPr lang="en-GB" sz="1900" spc="6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900" spc="-12" dirty="0">
                <a:solidFill>
                  <a:srgbClr val="425563"/>
                </a:solidFill>
                <a:latin typeface="Arial"/>
                <a:cs typeface="Arial"/>
              </a:rPr>
              <a:t>ipsum</a:t>
            </a:r>
            <a:endParaRPr lang="en-GB" sz="1900" dirty="0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680"/>
              </a:spcBef>
              <a:buClr>
                <a:srgbClr val="00A499"/>
              </a:buClr>
              <a:buFont typeface="Arial"/>
              <a:buChar char="•"/>
              <a:tabLst>
                <a:tab pos="283210" algn="l"/>
                <a:tab pos="283845" algn="l"/>
              </a:tabLst>
            </a:pPr>
            <a:r>
              <a:rPr lang="en-GB" sz="1900" spc="-30" dirty="0">
                <a:solidFill>
                  <a:srgbClr val="425563"/>
                </a:solidFill>
                <a:latin typeface="Helvetica"/>
                <a:cs typeface="Helvetica"/>
              </a:rPr>
              <a:t>Bullet </a:t>
            </a:r>
            <a:r>
              <a:rPr lang="en-GB" sz="1900" spc="-6" dirty="0">
                <a:solidFill>
                  <a:srgbClr val="425563"/>
                </a:solidFill>
                <a:latin typeface="Helvetica"/>
                <a:cs typeface="Helvetica"/>
              </a:rPr>
              <a:t>point </a:t>
            </a:r>
            <a:r>
              <a:rPr lang="en-GB" sz="1900" spc="-18" dirty="0">
                <a:solidFill>
                  <a:srgbClr val="425563"/>
                </a:solidFill>
                <a:latin typeface="Helvetica"/>
                <a:cs typeface="Helvetica"/>
              </a:rPr>
              <a:t>five </a:t>
            </a:r>
            <a:r>
              <a:rPr lang="en-GB" sz="1900" spc="-30" dirty="0">
                <a:solidFill>
                  <a:srgbClr val="425563"/>
                </a:solidFill>
                <a:latin typeface="Helvetica"/>
                <a:cs typeface="Helvetica"/>
              </a:rPr>
              <a:t>lorem</a:t>
            </a:r>
            <a:r>
              <a:rPr lang="en-GB" sz="1900" spc="42" dirty="0">
                <a:solidFill>
                  <a:srgbClr val="425563"/>
                </a:solidFill>
                <a:latin typeface="Helvetica"/>
                <a:cs typeface="Helvetica"/>
              </a:rPr>
              <a:t> </a:t>
            </a:r>
            <a:r>
              <a:rPr lang="en-GB" sz="1900" spc="-12" dirty="0">
                <a:solidFill>
                  <a:srgbClr val="425563"/>
                </a:solidFill>
                <a:latin typeface="Helvetica"/>
                <a:cs typeface="Helvetica"/>
              </a:rPr>
              <a:t>ipsum</a:t>
            </a:r>
            <a:endParaRPr lang="en-GB" sz="1900" dirty="0">
              <a:latin typeface="Helvetica"/>
              <a:cs typeface="Helvetica"/>
            </a:endParaRPr>
          </a:p>
          <a:p>
            <a:pPr marL="283210" marR="212725" indent="-270510">
              <a:lnSpc>
                <a:spcPts val="1800"/>
              </a:lnSpc>
              <a:spcBef>
                <a:spcPts val="840"/>
              </a:spcBef>
              <a:buClr>
                <a:srgbClr val="00A499"/>
              </a:buClr>
              <a:buChar char="•"/>
              <a:tabLst>
                <a:tab pos="283210" algn="l"/>
                <a:tab pos="283845" algn="l"/>
              </a:tabLst>
            </a:pP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9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900" spc="-24" dirty="0">
                <a:solidFill>
                  <a:srgbClr val="425563"/>
                </a:solidFill>
                <a:latin typeface="Arial"/>
                <a:cs typeface="Arial"/>
              </a:rPr>
              <a:t>six </a:t>
            </a:r>
            <a:r>
              <a:rPr lang="en-GB" sz="1900" spc="12" dirty="0">
                <a:solidFill>
                  <a:srgbClr val="425563"/>
                </a:solidFill>
                <a:latin typeface="Arial"/>
                <a:cs typeface="Arial"/>
              </a:rPr>
              <a:t>going </a:t>
            </a:r>
            <a:r>
              <a:rPr lang="en-GB" sz="1900" spc="-36" dirty="0">
                <a:solidFill>
                  <a:srgbClr val="425563"/>
                </a:solidFill>
                <a:latin typeface="Arial"/>
                <a:cs typeface="Arial"/>
              </a:rPr>
              <a:t>over </a:t>
            </a:r>
            <a:r>
              <a:rPr lang="en-GB" sz="1900" spc="-6" dirty="0">
                <a:solidFill>
                  <a:srgbClr val="425563"/>
                </a:solidFill>
                <a:latin typeface="Arial"/>
                <a:cs typeface="Arial"/>
              </a:rPr>
              <a:t>two </a:t>
            </a: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lines  lorem </a:t>
            </a:r>
            <a:r>
              <a:rPr lang="en-GB" sz="1900" spc="-12" dirty="0">
                <a:solidFill>
                  <a:srgbClr val="425563"/>
                </a:solidFill>
                <a:latin typeface="Arial"/>
                <a:cs typeface="Arial"/>
              </a:rPr>
              <a:t>ipsum </a:t>
            </a:r>
            <a:r>
              <a:rPr lang="en-GB" sz="1900" dirty="0" err="1">
                <a:solidFill>
                  <a:srgbClr val="425563"/>
                </a:solidFill>
                <a:latin typeface="Arial"/>
                <a:cs typeface="Arial"/>
              </a:rPr>
              <a:t>dolor</a:t>
            </a:r>
            <a:r>
              <a:rPr lang="en-GB" sz="1900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900" spc="-24" dirty="0">
                <a:solidFill>
                  <a:srgbClr val="425563"/>
                </a:solidFill>
                <a:latin typeface="Arial"/>
                <a:cs typeface="Arial"/>
              </a:rPr>
              <a:t>sit</a:t>
            </a:r>
            <a:r>
              <a:rPr lang="en-GB" sz="1900" spc="36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900" spc="-24" dirty="0" err="1">
                <a:solidFill>
                  <a:srgbClr val="425563"/>
                </a:solidFill>
                <a:latin typeface="Arial"/>
                <a:cs typeface="Arial"/>
              </a:rPr>
              <a:t>amet</a:t>
            </a:r>
            <a:endParaRPr lang="en-GB" sz="1900" dirty="0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640"/>
              </a:spcBef>
              <a:buClr>
                <a:srgbClr val="00A499"/>
              </a:buClr>
              <a:buChar char="•"/>
              <a:tabLst>
                <a:tab pos="283210" algn="l"/>
                <a:tab pos="283845" algn="l"/>
              </a:tabLst>
            </a:pP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9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900" spc="-36" dirty="0">
                <a:solidFill>
                  <a:srgbClr val="425563"/>
                </a:solidFill>
                <a:latin typeface="Arial"/>
                <a:cs typeface="Arial"/>
              </a:rPr>
              <a:t>seven </a:t>
            </a: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lorem</a:t>
            </a:r>
            <a:r>
              <a:rPr lang="en-GB" sz="1900" spc="60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900" spc="-12" dirty="0">
                <a:solidFill>
                  <a:srgbClr val="425563"/>
                </a:solidFill>
                <a:latin typeface="Arial"/>
                <a:cs typeface="Arial"/>
              </a:rPr>
              <a:t>ipsum</a:t>
            </a:r>
            <a:endParaRPr lang="en-GB" sz="1900" dirty="0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680"/>
              </a:spcBef>
              <a:buClr>
                <a:srgbClr val="00A499"/>
              </a:buClr>
              <a:buChar char="•"/>
              <a:tabLst>
                <a:tab pos="283210" algn="l"/>
                <a:tab pos="283845" algn="l"/>
              </a:tabLst>
            </a:pP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Bullet </a:t>
            </a:r>
            <a:r>
              <a:rPr lang="en-GB" sz="1900" spc="-6" dirty="0">
                <a:solidFill>
                  <a:srgbClr val="425563"/>
                </a:solidFill>
                <a:latin typeface="Arial"/>
                <a:cs typeface="Arial"/>
              </a:rPr>
              <a:t>point </a:t>
            </a:r>
            <a:r>
              <a:rPr lang="en-GB" sz="1900" spc="-12" dirty="0">
                <a:solidFill>
                  <a:srgbClr val="425563"/>
                </a:solidFill>
                <a:latin typeface="Arial"/>
                <a:cs typeface="Arial"/>
              </a:rPr>
              <a:t>eight </a:t>
            </a:r>
            <a:r>
              <a:rPr lang="en-GB" sz="1900" spc="-30" dirty="0">
                <a:solidFill>
                  <a:srgbClr val="425563"/>
                </a:solidFill>
                <a:latin typeface="Arial"/>
                <a:cs typeface="Arial"/>
              </a:rPr>
              <a:t>lorem</a:t>
            </a:r>
            <a:r>
              <a:rPr lang="en-GB" sz="1900" spc="30" dirty="0">
                <a:solidFill>
                  <a:srgbClr val="425563"/>
                </a:solidFill>
                <a:latin typeface="Arial"/>
                <a:cs typeface="Arial"/>
              </a:rPr>
              <a:t> </a:t>
            </a:r>
            <a:r>
              <a:rPr lang="en-GB" sz="1900" spc="-12" dirty="0">
                <a:solidFill>
                  <a:srgbClr val="425563"/>
                </a:solidFill>
                <a:latin typeface="Arial"/>
                <a:cs typeface="Arial"/>
              </a:rPr>
              <a:t>ipsum</a:t>
            </a:r>
            <a:endParaRPr lang="en-GB" sz="1900" dirty="0">
              <a:latin typeface="Arial"/>
              <a:cs typeface="Arial"/>
            </a:endParaRPr>
          </a:p>
        </p:txBody>
      </p:sp>
      <p:sp>
        <p:nvSpPr>
          <p:cNvPr id="16" name="object 10"/>
          <p:cNvSpPr/>
          <p:nvPr userDrawn="1"/>
        </p:nvSpPr>
        <p:spPr>
          <a:xfrm>
            <a:off x="6522752" y="1842347"/>
            <a:ext cx="0" cy="5635413"/>
          </a:xfrm>
          <a:custGeom>
            <a:avLst/>
            <a:gdLst/>
            <a:ahLst/>
            <a:cxnLst/>
            <a:rect l="l" t="t" r="r" b="b"/>
            <a:pathLst>
              <a:path h="3962400">
                <a:moveTo>
                  <a:pt x="0" y="39624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1"/>
          <p:cNvSpPr/>
          <p:nvPr userDrawn="1"/>
        </p:nvSpPr>
        <p:spPr>
          <a:xfrm>
            <a:off x="9650559" y="1842347"/>
            <a:ext cx="0" cy="5635413"/>
          </a:xfrm>
          <a:custGeom>
            <a:avLst/>
            <a:gdLst/>
            <a:ahLst/>
            <a:cxnLst/>
            <a:rect l="l" t="t" r="r" b="b"/>
            <a:pathLst>
              <a:path h="3962400">
                <a:moveTo>
                  <a:pt x="0" y="3962400"/>
                </a:moveTo>
                <a:lnTo>
                  <a:pt x="0" y="0"/>
                </a:lnTo>
              </a:path>
            </a:pathLst>
          </a:custGeom>
          <a:ln w="12700">
            <a:solidFill>
              <a:srgbClr val="E8E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4579" y="8772538"/>
            <a:ext cx="1046381" cy="721995"/>
          </a:xfrm>
          <a:prstGeom prst="rect">
            <a:avLst/>
          </a:prstGeom>
        </p:spPr>
      </p:pic>
      <p:sp>
        <p:nvSpPr>
          <p:cNvPr id="27" name="TextBox 26"/>
          <p:cNvSpPr txBox="1"/>
          <p:nvPr userDrawn="1"/>
        </p:nvSpPr>
        <p:spPr>
          <a:xfrm>
            <a:off x="12354563" y="392358"/>
            <a:ext cx="325119" cy="326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E230C3BF-9E63-428C-B12A-652BD392A32F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529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5510" y="9031097"/>
            <a:ext cx="980949" cy="507101"/>
          </a:xfrm>
          <a:prstGeom prst="rect">
            <a:avLst/>
          </a:prstGeom>
        </p:spPr>
      </p:pic>
    </p:spTree>
    <p:custDataLst>
      <p:tags r:id="rId23"/>
    </p:custDataLst>
    <p:extLst>
      <p:ext uri="{BB962C8B-B14F-4D97-AF65-F5344CB8AC3E}">
        <p14:creationId xmlns:p14="http://schemas.microsoft.com/office/powerpoint/2010/main" val="314188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6171">
        <a:defRPr>
          <a:latin typeface="+mn-lt"/>
          <a:ea typeface="+mn-ea"/>
          <a:cs typeface="+mn-cs"/>
        </a:defRPr>
      </a:lvl2pPr>
      <a:lvl3pPr marL="1092342">
        <a:defRPr>
          <a:latin typeface="+mn-lt"/>
          <a:ea typeface="+mn-ea"/>
          <a:cs typeface="+mn-cs"/>
        </a:defRPr>
      </a:lvl3pPr>
      <a:lvl4pPr marL="1638513">
        <a:defRPr>
          <a:latin typeface="+mn-lt"/>
          <a:ea typeface="+mn-ea"/>
          <a:cs typeface="+mn-cs"/>
        </a:defRPr>
      </a:lvl4pPr>
      <a:lvl5pPr marL="2184684">
        <a:defRPr>
          <a:latin typeface="+mn-lt"/>
          <a:ea typeface="+mn-ea"/>
          <a:cs typeface="+mn-cs"/>
        </a:defRPr>
      </a:lvl5pPr>
      <a:lvl6pPr marL="2730856">
        <a:defRPr>
          <a:latin typeface="+mn-lt"/>
          <a:ea typeface="+mn-ea"/>
          <a:cs typeface="+mn-cs"/>
        </a:defRPr>
      </a:lvl6pPr>
      <a:lvl7pPr marL="3277027">
        <a:defRPr>
          <a:latin typeface="+mn-lt"/>
          <a:ea typeface="+mn-ea"/>
          <a:cs typeface="+mn-cs"/>
        </a:defRPr>
      </a:lvl7pPr>
      <a:lvl8pPr marL="3823198">
        <a:defRPr>
          <a:latin typeface="+mn-lt"/>
          <a:ea typeface="+mn-ea"/>
          <a:cs typeface="+mn-cs"/>
        </a:defRPr>
      </a:lvl8pPr>
      <a:lvl9pPr marL="43693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6171">
        <a:defRPr>
          <a:latin typeface="+mn-lt"/>
          <a:ea typeface="+mn-ea"/>
          <a:cs typeface="+mn-cs"/>
        </a:defRPr>
      </a:lvl2pPr>
      <a:lvl3pPr marL="1092342">
        <a:defRPr>
          <a:latin typeface="+mn-lt"/>
          <a:ea typeface="+mn-ea"/>
          <a:cs typeface="+mn-cs"/>
        </a:defRPr>
      </a:lvl3pPr>
      <a:lvl4pPr marL="1638513">
        <a:defRPr>
          <a:latin typeface="+mn-lt"/>
          <a:ea typeface="+mn-ea"/>
          <a:cs typeface="+mn-cs"/>
        </a:defRPr>
      </a:lvl4pPr>
      <a:lvl5pPr marL="2184684">
        <a:defRPr>
          <a:latin typeface="+mn-lt"/>
          <a:ea typeface="+mn-ea"/>
          <a:cs typeface="+mn-cs"/>
        </a:defRPr>
      </a:lvl5pPr>
      <a:lvl6pPr marL="2730856">
        <a:defRPr>
          <a:latin typeface="+mn-lt"/>
          <a:ea typeface="+mn-ea"/>
          <a:cs typeface="+mn-cs"/>
        </a:defRPr>
      </a:lvl6pPr>
      <a:lvl7pPr marL="3277027">
        <a:defRPr>
          <a:latin typeface="+mn-lt"/>
          <a:ea typeface="+mn-ea"/>
          <a:cs typeface="+mn-cs"/>
        </a:defRPr>
      </a:lvl7pPr>
      <a:lvl8pPr marL="3823198">
        <a:defRPr>
          <a:latin typeface="+mn-lt"/>
          <a:ea typeface="+mn-ea"/>
          <a:cs typeface="+mn-cs"/>
        </a:defRPr>
      </a:lvl8pPr>
      <a:lvl9pPr marL="43693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illsforhealth.org.uk/services/item/146-core-skills-training-framework" TargetMode="Externa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9.xml"/><Relationship Id="rId4" Type="http://schemas.openxmlformats.org/officeDocument/2006/relationships/hyperlink" Target="mailto:mast@stgeorges.nhs.u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ast@stgeorges.nhs.uk" TargetMode="Externa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19" name="Totara Upgrade &amp; Education Intranet"/>
          <p:cNvSpPr txBox="1">
            <a:spLocks noGrp="1"/>
          </p:cNvSpPr>
          <p:nvPr>
            <p:ph type="ctrTitle" idx="4294967295"/>
          </p:nvPr>
        </p:nvSpPr>
        <p:spPr>
          <a:xfrm>
            <a:off x="525736" y="3004592"/>
            <a:ext cx="11377613" cy="1296144"/>
          </a:xfrm>
          <a:prstGeom prst="rect">
            <a:avLst/>
          </a:prstGeom>
        </p:spPr>
        <p:txBody>
          <a:bodyPr/>
          <a:lstStyle>
            <a:lvl1pPr>
              <a:defRPr sz="6800"/>
            </a:lvl1pPr>
          </a:lstStyle>
          <a:p>
            <a:r>
              <a:rPr lang="en-GB" sz="5400" dirty="0">
                <a:solidFill>
                  <a:schemeClr val="accent5"/>
                </a:solidFill>
              </a:rPr>
              <a:t>Mandatory and Statutory Training</a:t>
            </a:r>
          </a:p>
        </p:txBody>
      </p:sp>
      <p:sp>
        <p:nvSpPr>
          <p:cNvPr id="120" name="Brian Kilpatrick - MAST and E-Learning Manager"/>
          <p:cNvSpPr txBox="1">
            <a:spLocks noGrp="1"/>
          </p:cNvSpPr>
          <p:nvPr>
            <p:ph type="body" sz="quarter" idx="4294967295"/>
          </p:nvPr>
        </p:nvSpPr>
        <p:spPr>
          <a:xfrm>
            <a:off x="597744" y="4300736"/>
            <a:ext cx="7329488" cy="538162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Brian Kilpatrick - MAST and E-Learning Manager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119" name="Totara Upgrade &amp; Education Intranet"/>
          <p:cNvSpPr txBox="1">
            <a:spLocks noGrp="1"/>
          </p:cNvSpPr>
          <p:nvPr>
            <p:ph type="ctrTitle" idx="4294967295"/>
          </p:nvPr>
        </p:nvSpPr>
        <p:spPr>
          <a:xfrm>
            <a:off x="525736" y="3004592"/>
            <a:ext cx="11377613" cy="1296144"/>
          </a:xfrm>
          <a:prstGeom prst="rect">
            <a:avLst/>
          </a:prstGeom>
        </p:spPr>
        <p:txBody>
          <a:bodyPr/>
          <a:lstStyle>
            <a:lvl1pPr>
              <a:defRPr sz="6800"/>
            </a:lvl1pPr>
          </a:lstStyle>
          <a:p>
            <a:r>
              <a:rPr lang="en-GB" sz="5400" dirty="0">
                <a:solidFill>
                  <a:schemeClr val="accent5"/>
                </a:solidFill>
              </a:rPr>
              <a:t>Mandatory and Statutory Training</a:t>
            </a:r>
          </a:p>
        </p:txBody>
      </p:sp>
      <p:sp>
        <p:nvSpPr>
          <p:cNvPr id="120" name="Brian Kilpatrick - MAST and E-Learning Manager"/>
          <p:cNvSpPr txBox="1">
            <a:spLocks noGrp="1"/>
          </p:cNvSpPr>
          <p:nvPr>
            <p:ph type="body" sz="quarter" idx="4294967295"/>
          </p:nvPr>
        </p:nvSpPr>
        <p:spPr>
          <a:xfrm>
            <a:off x="597744" y="4300736"/>
            <a:ext cx="7329488" cy="538162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Brian Kilpatrick - MAST and E-Learning Manager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04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lide Number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23" name="Purpose of this document"/>
          <p:cNvSpPr txBox="1">
            <a:spLocks noGrp="1"/>
          </p:cNvSpPr>
          <p:nvPr>
            <p:ph type="title" idx="4294967295"/>
          </p:nvPr>
        </p:nvSpPr>
        <p:spPr>
          <a:xfrm>
            <a:off x="381720" y="268288"/>
            <a:ext cx="11099800" cy="1368152"/>
          </a:xfrm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r>
              <a:rPr lang="en-GB" sz="5400" dirty="0">
                <a:solidFill>
                  <a:schemeClr val="accent5"/>
                </a:solidFill>
              </a:rPr>
              <a:t>Outline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1760" y="2212504"/>
            <a:ext cx="113689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What is Mast?</a:t>
            </a:r>
            <a:br>
              <a:rPr lang="en-GB" sz="3200" dirty="0">
                <a:solidFill>
                  <a:schemeClr val="tx2"/>
                </a:solidFill>
              </a:rPr>
            </a:br>
            <a:endParaRPr lang="en-GB" sz="3200" dirty="0">
              <a:solidFill>
                <a:schemeClr val="tx2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How to access the Mast systems</a:t>
            </a:r>
            <a:br>
              <a:rPr lang="en-GB" sz="3200" dirty="0">
                <a:solidFill>
                  <a:schemeClr val="tx2"/>
                </a:solidFill>
              </a:rPr>
            </a:br>
            <a:endParaRPr lang="en-GB" sz="3200" dirty="0">
              <a:solidFill>
                <a:schemeClr val="tx2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Checking your profile in the Mast System</a:t>
            </a:r>
            <a:br>
              <a:rPr lang="en-GB" sz="3200" dirty="0">
                <a:solidFill>
                  <a:schemeClr val="tx2"/>
                </a:solidFill>
              </a:rPr>
            </a:br>
            <a:endParaRPr lang="en-GB" sz="3200" dirty="0">
              <a:solidFill>
                <a:schemeClr val="tx2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How to search for courses and book to taught sessions</a:t>
            </a:r>
            <a:br>
              <a:rPr lang="en-GB" sz="3200" dirty="0">
                <a:solidFill>
                  <a:schemeClr val="tx2"/>
                </a:solidFill>
              </a:rPr>
            </a:br>
            <a:endParaRPr lang="en-GB" sz="3200" dirty="0">
              <a:solidFill>
                <a:schemeClr val="tx2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Checking your compliance status</a:t>
            </a:r>
            <a:br>
              <a:rPr lang="en-GB" sz="3200" dirty="0">
                <a:solidFill>
                  <a:schemeClr val="tx2"/>
                </a:solidFill>
              </a:rPr>
            </a:br>
            <a:endParaRPr lang="en-GB" sz="3200" dirty="0">
              <a:solidFill>
                <a:schemeClr val="tx2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Prior training – Core Skills Training Framework</a:t>
            </a:r>
            <a:br>
              <a:rPr lang="en-GB" sz="3200" dirty="0">
                <a:solidFill>
                  <a:schemeClr val="tx2"/>
                </a:solidFill>
              </a:rPr>
            </a:br>
            <a:endParaRPr lang="en-GB" sz="3200" dirty="0">
              <a:solidFill>
                <a:schemeClr val="tx2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Contact details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lide Number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23" name="Purpose of this document"/>
          <p:cNvSpPr txBox="1">
            <a:spLocks noGrp="1"/>
          </p:cNvSpPr>
          <p:nvPr>
            <p:ph type="title" idx="4294967295"/>
          </p:nvPr>
        </p:nvSpPr>
        <p:spPr>
          <a:xfrm>
            <a:off x="381720" y="268288"/>
            <a:ext cx="11099800" cy="1368152"/>
          </a:xfrm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r>
              <a:rPr lang="en-GB" sz="5400" dirty="0">
                <a:solidFill>
                  <a:schemeClr val="accent5"/>
                </a:solidFill>
              </a:rPr>
              <a:t>Mandatory and Statutory Training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7744" y="1566173"/>
            <a:ext cx="10945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tx2"/>
                </a:solidFill>
              </a:rPr>
              <a:t>What is Mast?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2138" y="2428528"/>
            <a:ext cx="110888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/>
                </a:solidFill>
              </a:rPr>
              <a:t>Mandatory and Statutory Training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/>
                </a:solidFill>
              </a:rPr>
              <a:t>Mandatory – mandated by the Trust as “must do” training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/>
                </a:solidFill>
              </a:rPr>
              <a:t>Statutory – required by law </a:t>
            </a:r>
            <a:r>
              <a:rPr lang="en-GB" dirty="0" err="1">
                <a:solidFill>
                  <a:schemeClr val="accent5"/>
                </a:solidFill>
              </a:rPr>
              <a:t>eg</a:t>
            </a:r>
            <a:r>
              <a:rPr lang="en-GB" dirty="0">
                <a:solidFill>
                  <a:schemeClr val="accent5"/>
                </a:solidFill>
              </a:rPr>
              <a:t> Fire Safety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/>
                </a:solidFill>
              </a:rPr>
              <a:t>Staff are allocated to topics based primarily on their role and staff group </a:t>
            </a:r>
            <a:r>
              <a:rPr lang="en-GB" dirty="0" err="1">
                <a:solidFill>
                  <a:schemeClr val="accent5"/>
                </a:solidFill>
              </a:rPr>
              <a:t>eg</a:t>
            </a:r>
            <a:r>
              <a:rPr lang="en-GB" dirty="0">
                <a:solidFill>
                  <a:schemeClr val="accent5"/>
                </a:solidFill>
              </a:rPr>
              <a:t> clinical/non-clinical staff may do different versions of particular topics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00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lide Number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23" name="Purpose of this document"/>
          <p:cNvSpPr txBox="1">
            <a:spLocks noGrp="1"/>
          </p:cNvSpPr>
          <p:nvPr>
            <p:ph type="title" idx="4294967295"/>
          </p:nvPr>
        </p:nvSpPr>
        <p:spPr>
          <a:xfrm>
            <a:off x="381720" y="268288"/>
            <a:ext cx="11099800" cy="1368152"/>
          </a:xfrm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r>
              <a:rPr lang="en-GB" sz="5400" dirty="0">
                <a:solidFill>
                  <a:schemeClr val="accent5"/>
                </a:solidFill>
              </a:rPr>
              <a:t>Mandatory and Statutory Training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451" y="2799135"/>
            <a:ext cx="109452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How to access the Mast systems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Checking your profile in the Mast System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How to search for courses and book to taught sessions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Checking your compliance status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720" y="1636440"/>
            <a:ext cx="11881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accent5"/>
                </a:solidFill>
              </a:rPr>
              <a:t>Demonstration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186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lide Number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23" name="Purpose of this document"/>
          <p:cNvSpPr txBox="1">
            <a:spLocks noGrp="1"/>
          </p:cNvSpPr>
          <p:nvPr>
            <p:ph type="title" idx="4294967295"/>
          </p:nvPr>
        </p:nvSpPr>
        <p:spPr>
          <a:xfrm>
            <a:off x="381720" y="268288"/>
            <a:ext cx="11099800" cy="1368152"/>
          </a:xfrm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r>
              <a:rPr lang="en-GB" sz="5400" dirty="0">
                <a:solidFill>
                  <a:schemeClr val="accent5"/>
                </a:solidFill>
              </a:rPr>
              <a:t>Mandatory and Statutory Training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451" y="2799135"/>
            <a:ext cx="109452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How to access the Mast systems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Checking your profile in the Mast System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How to search for courses and book to taught sessions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Checking your compliance status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720" y="1636440"/>
            <a:ext cx="11881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accent5"/>
                </a:solidFill>
              </a:rPr>
              <a:t>Demonstration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535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lide Number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23" name="Purpose of this document"/>
          <p:cNvSpPr txBox="1">
            <a:spLocks noGrp="1"/>
          </p:cNvSpPr>
          <p:nvPr>
            <p:ph type="title" idx="4294967295"/>
          </p:nvPr>
        </p:nvSpPr>
        <p:spPr>
          <a:xfrm>
            <a:off x="381720" y="268288"/>
            <a:ext cx="11099800" cy="1368152"/>
          </a:xfrm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r>
              <a:rPr lang="en-GB" sz="5400" dirty="0">
                <a:solidFill>
                  <a:schemeClr val="accent5"/>
                </a:solidFill>
              </a:rPr>
              <a:t>Mandatory and Statutory Training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450" y="2799135"/>
            <a:ext cx="1212861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If you have worked at another NHS Trust, your training at that Trust </a:t>
            </a:r>
            <a:r>
              <a:rPr lang="en-GB" sz="3200" b="1" u="sng" dirty="0">
                <a:solidFill>
                  <a:schemeClr val="tx2"/>
                </a:solidFill>
              </a:rPr>
              <a:t>may</a:t>
            </a:r>
            <a:r>
              <a:rPr lang="en-GB" sz="3200" dirty="0">
                <a:solidFill>
                  <a:schemeClr val="tx2"/>
                </a:solidFill>
              </a:rPr>
              <a:t> be transferable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If the Trust is a signatory to the Core Skills Training Framework, then we would accept any in date, valid “mast” training from that trust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The Core Skills Training Framework has about 250 NHS organisations as signatories see:</a:t>
            </a:r>
            <a:br>
              <a:rPr lang="en-GB" sz="3200" dirty="0">
                <a:solidFill>
                  <a:schemeClr val="tx2"/>
                </a:solidFill>
              </a:rPr>
            </a:br>
            <a:r>
              <a:rPr lang="en-GB" sz="3200" dirty="0">
                <a:solidFill>
                  <a:schemeClr val="tx2"/>
                </a:solidFill>
                <a:hlinkClick r:id="rId3"/>
              </a:rPr>
              <a:t>https://www.skillsforhealth.org.uk/services/item/146-core-skills-training-framework</a:t>
            </a:r>
            <a:r>
              <a:rPr lang="en-GB" sz="3200" dirty="0">
                <a:solidFill>
                  <a:schemeClr val="tx2"/>
                </a:solidFill>
              </a:rPr>
              <a:t>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If you have training records from your last Trust you can submit them to the Mast Team at </a:t>
            </a:r>
            <a:r>
              <a:rPr lang="en-GB" sz="3200" dirty="0">
                <a:solidFill>
                  <a:schemeClr val="tx2"/>
                </a:solidFill>
                <a:hlinkClick r:id="rId4"/>
              </a:rPr>
              <a:t>mast@stgeorges.nhs.uk</a:t>
            </a:r>
            <a:r>
              <a:rPr lang="en-GB" sz="3200" dirty="0">
                <a:solidFill>
                  <a:schemeClr val="tx2"/>
                </a:solidFill>
              </a:rPr>
              <a:t> and we will update any valid records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720" y="1636440"/>
            <a:ext cx="11881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accent5"/>
                </a:solidFill>
              </a:rPr>
              <a:t>Prior training – Core Skills Training Framework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94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860" y="1575420"/>
            <a:ext cx="6125395" cy="7489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276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Core MAST topics</a:t>
            </a:r>
          </a:p>
          <a:p>
            <a:pPr lvl="0"/>
            <a:r>
              <a:rPr lang="en-GB" sz="1991" b="1" dirty="0">
                <a:solidFill>
                  <a:srgbClr val="0072C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Alignment of delivery and frequency </a:t>
            </a:r>
            <a:r>
              <a:rPr lang="en-GB" sz="1991" b="1" dirty="0" err="1">
                <a:solidFill>
                  <a:srgbClr val="0072C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EStH</a:t>
            </a:r>
            <a:r>
              <a:rPr lang="en-GB" sz="1991" b="1" dirty="0">
                <a:solidFill>
                  <a:srgbClr val="0072C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&amp; </a:t>
            </a:r>
            <a:r>
              <a:rPr lang="en-GB" sz="1991" b="1" dirty="0" err="1">
                <a:solidFill>
                  <a:srgbClr val="0072C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StG</a:t>
            </a:r>
            <a:r>
              <a:rPr lang="en-GB" sz="1991" b="1" dirty="0">
                <a:solidFill>
                  <a:srgbClr val="0072C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GB" sz="1991" b="1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620" y="2795869"/>
            <a:ext cx="5365571" cy="4120167"/>
          </a:xfrm>
          <a:prstGeom prst="rect">
            <a:avLst/>
          </a:prstGeom>
          <a:solidFill>
            <a:srgbClr val="9AE2E6"/>
          </a:solidFill>
        </p:spPr>
        <p:txBody>
          <a:bodyPr wrap="none" rtlCol="0">
            <a:spAutoFit/>
          </a:bodyPr>
          <a:lstStyle/>
          <a:p>
            <a:r>
              <a:rPr lang="en-GB" sz="1991" b="1" dirty="0"/>
              <a:t>Frequency and delivery method the same: </a:t>
            </a:r>
          </a:p>
          <a:p>
            <a:endParaRPr lang="en-GB" sz="1991" dirty="0"/>
          </a:p>
          <a:p>
            <a:pPr marL="406394" indent="-406394" fontAlgn="ctr">
              <a:buFont typeface="Wingdings" panose="05000000000000000000" pitchFamily="2" charset="2"/>
              <a:buChar char="ü"/>
            </a:pPr>
            <a:r>
              <a:rPr lang="en-GB" sz="1707" dirty="0"/>
              <a:t>Conflict Resolution</a:t>
            </a:r>
          </a:p>
          <a:p>
            <a:pPr marL="406394" indent="-406394" fontAlgn="ctr">
              <a:buFont typeface="Wingdings" panose="05000000000000000000" pitchFamily="2" charset="2"/>
              <a:buChar char="ü"/>
            </a:pPr>
            <a:r>
              <a:rPr lang="en-GB" sz="1707" dirty="0"/>
              <a:t>Equality, Diversity and Human Rights</a:t>
            </a:r>
          </a:p>
          <a:p>
            <a:pPr marL="406394" indent="-406394" fontAlgn="ctr">
              <a:buFont typeface="Wingdings" panose="05000000000000000000" pitchFamily="2" charset="2"/>
              <a:buChar char="ü"/>
            </a:pPr>
            <a:r>
              <a:rPr lang="en-GB" sz="1707" dirty="0"/>
              <a:t>Fire Safety</a:t>
            </a:r>
          </a:p>
          <a:p>
            <a:pPr marL="406394" indent="-406394" fontAlgn="ctr">
              <a:buFont typeface="Wingdings" panose="05000000000000000000" pitchFamily="2" charset="2"/>
              <a:buChar char="ü"/>
            </a:pPr>
            <a:r>
              <a:rPr lang="en-GB" sz="1707" dirty="0"/>
              <a:t>Health, Safety and Welfare</a:t>
            </a:r>
          </a:p>
          <a:p>
            <a:pPr marL="406394" indent="-406394" fontAlgn="ctr">
              <a:buFont typeface="Wingdings" panose="05000000000000000000" pitchFamily="2" charset="2"/>
              <a:buChar char="ü"/>
            </a:pPr>
            <a:r>
              <a:rPr lang="en-GB" sz="1707" dirty="0"/>
              <a:t>Infection Prevention and Control Clinical</a:t>
            </a:r>
          </a:p>
          <a:p>
            <a:pPr marL="406394" indent="-406394" fontAlgn="ctr">
              <a:buFont typeface="Wingdings" panose="05000000000000000000" pitchFamily="2" charset="2"/>
              <a:buChar char="ü"/>
            </a:pPr>
            <a:r>
              <a:rPr lang="en-GB" sz="1707" dirty="0"/>
              <a:t>Infection Prevention and Control Non Clinical</a:t>
            </a:r>
          </a:p>
          <a:p>
            <a:pPr marL="406394" indent="-406394" fontAlgn="ctr">
              <a:buFont typeface="Wingdings" panose="05000000000000000000" pitchFamily="2" charset="2"/>
              <a:buChar char="ü"/>
            </a:pPr>
            <a:r>
              <a:rPr lang="en-GB" sz="1707" dirty="0"/>
              <a:t>Information Governance</a:t>
            </a:r>
          </a:p>
          <a:p>
            <a:pPr marL="406394" indent="-406394" fontAlgn="ctr">
              <a:buFont typeface="Wingdings" panose="05000000000000000000" pitchFamily="2" charset="2"/>
              <a:buChar char="ü"/>
            </a:pPr>
            <a:r>
              <a:rPr lang="en-GB" sz="1707" dirty="0"/>
              <a:t>Moving and Handling</a:t>
            </a:r>
          </a:p>
          <a:p>
            <a:pPr marL="406394" indent="-406394" fontAlgn="ctr">
              <a:buFont typeface="Wingdings" panose="05000000000000000000" pitchFamily="2" charset="2"/>
              <a:buChar char="ü"/>
            </a:pPr>
            <a:r>
              <a:rPr lang="en-GB" sz="1707" dirty="0"/>
              <a:t>Prevent - Level 3</a:t>
            </a:r>
          </a:p>
          <a:p>
            <a:pPr marL="406394" indent="-406394" fontAlgn="ctr">
              <a:buFont typeface="Wingdings" panose="05000000000000000000" pitchFamily="2" charset="2"/>
              <a:buChar char="ü"/>
            </a:pPr>
            <a:r>
              <a:rPr lang="en-GB" sz="1707" dirty="0"/>
              <a:t>Resuscitation ALS</a:t>
            </a:r>
          </a:p>
          <a:p>
            <a:pPr marL="406394" indent="-406394" fontAlgn="ctr">
              <a:buFont typeface="Wingdings" panose="05000000000000000000" pitchFamily="2" charset="2"/>
              <a:buChar char="ü"/>
            </a:pPr>
            <a:r>
              <a:rPr lang="en-GB" sz="1707" dirty="0"/>
              <a:t>Resuscitation ILS</a:t>
            </a:r>
          </a:p>
          <a:p>
            <a:pPr marL="406394" indent="-406394" fontAlgn="ctr">
              <a:buFont typeface="Wingdings" panose="05000000000000000000" pitchFamily="2" charset="2"/>
              <a:buChar char="ü"/>
            </a:pPr>
            <a:r>
              <a:rPr lang="en-GB" sz="1707" dirty="0"/>
              <a:t>Moving and Handling Patient</a:t>
            </a:r>
          </a:p>
          <a:p>
            <a:pPr marL="406394" indent="-406394" fontAlgn="ctr">
              <a:buFont typeface="Wingdings" panose="05000000000000000000" pitchFamily="2" charset="2"/>
              <a:buChar char="ü"/>
            </a:pPr>
            <a:r>
              <a:rPr lang="en-GB" sz="1707" dirty="0"/>
              <a:t>Safeguarding Adults Level 1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02400" y="2758540"/>
            <a:ext cx="5742711" cy="924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991" b="1" dirty="0"/>
              <a:t>Difference in frequency for updates: </a:t>
            </a:r>
          </a:p>
          <a:p>
            <a:pPr fontAlgn="ctr"/>
            <a:endParaRPr lang="en-GB" sz="1707" dirty="0"/>
          </a:p>
          <a:p>
            <a:r>
              <a:rPr lang="en-GB" sz="1707" dirty="0"/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91068" y="3318032"/>
          <a:ext cx="6117268" cy="3889314"/>
        </p:xfrm>
        <a:graphic>
          <a:graphicData uri="http://schemas.openxmlformats.org/drawingml/2006/table">
            <a:tbl>
              <a:tblPr/>
              <a:tblGrid>
                <a:gridCol w="3768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4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885">
                <a:tc>
                  <a:txBody>
                    <a:bodyPr/>
                    <a:lstStyle/>
                    <a:p>
                      <a:pPr algn="l" fontAlgn="ctr"/>
                      <a:endParaRPr lang="en-GB" sz="1700" b="0" i="0" u="none" strike="noStrike" dirty="0">
                        <a:solidFill>
                          <a:srgbClr val="201F1E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SGH</a:t>
                      </a:r>
                      <a:endParaRPr lang="en-GB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ESTH</a:t>
                      </a:r>
                    </a:p>
                  </a:txBody>
                  <a:tcPr marL="4846" marR="4846" marT="484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22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v"/>
                      </a:pPr>
                      <a:r>
                        <a:rPr lang="en-GB" sz="1700" b="0" i="0" u="none" strike="noStrike" dirty="0">
                          <a:solidFill>
                            <a:srgbClr val="201F1E"/>
                          </a:solidFill>
                          <a:effectLst/>
                          <a:latin typeface="+mn-lt"/>
                        </a:rPr>
                        <a:t>Dementia Awareness</a:t>
                      </a: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Once </a:t>
                      </a: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yearly </a:t>
                      </a:r>
                      <a:r>
                        <a:rPr lang="en-GB" sz="1700" b="0" i="0" u="none" strike="noStrike" baseline="0" dirty="0">
                          <a:solidFill>
                            <a:srgbClr val="1D6AB5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446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v"/>
                      </a:pPr>
                      <a:r>
                        <a:rPr lang="en-GB" sz="1700" b="0" i="0" u="none" strike="noStrike" dirty="0">
                          <a:solidFill>
                            <a:srgbClr val="201F1E"/>
                          </a:solidFill>
                          <a:effectLst/>
                          <a:latin typeface="+mn-lt"/>
                        </a:rPr>
                        <a:t>Resuscitation Level 1/Non Clinical</a:t>
                      </a: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Once</a:t>
                      </a: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yearly </a:t>
                      </a:r>
                      <a:r>
                        <a:rPr lang="en-GB" sz="1700" b="0" i="0" u="none" strike="noStrike" baseline="0" dirty="0">
                          <a:solidFill>
                            <a:srgbClr val="1D6AB5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GB" sz="1700" b="0" i="0" u="none" strike="noStrike" dirty="0">
                        <a:solidFill>
                          <a:srgbClr val="1D6AB5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34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v"/>
                      </a:pPr>
                      <a:r>
                        <a:rPr lang="en-GB" sz="1700" b="0" i="0" u="none" strike="noStrike" dirty="0">
                          <a:solidFill>
                            <a:srgbClr val="201F1E"/>
                          </a:solidFill>
                          <a:effectLst/>
                          <a:latin typeface="+mn-lt"/>
                        </a:rPr>
                        <a:t>Resuscitation</a:t>
                      </a:r>
                      <a:r>
                        <a:rPr lang="en-GB" sz="1700" b="0" i="0" u="none" strike="noStrike" baseline="0" dirty="0">
                          <a:solidFill>
                            <a:srgbClr val="201F1E"/>
                          </a:solidFill>
                          <a:effectLst/>
                          <a:latin typeface="+mn-lt"/>
                        </a:rPr>
                        <a:t> BLS Level 2</a:t>
                      </a:r>
                      <a:endParaRPr lang="en-GB" sz="1700" b="0" i="0" u="none" strike="noStrike" dirty="0">
                        <a:solidFill>
                          <a:srgbClr val="201F1E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GB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yearly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yearly </a:t>
                      </a:r>
                      <a:r>
                        <a:rPr lang="en-GB" sz="1700" b="0" i="0" u="none" strike="noStrike" dirty="0">
                          <a:solidFill>
                            <a:srgbClr val="1D6AB5"/>
                          </a:solidFill>
                          <a:effectLst/>
                          <a:latin typeface="+mn-lt"/>
                        </a:rPr>
                        <a:t>*</a:t>
                      </a: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5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v"/>
                      </a:pPr>
                      <a:r>
                        <a:rPr lang="en-GB" sz="1700" b="0" i="0" u="none" strike="noStrike" dirty="0">
                          <a:solidFill>
                            <a:srgbClr val="201F1E"/>
                          </a:solidFill>
                          <a:effectLst/>
                          <a:latin typeface="+mn-lt"/>
                        </a:rPr>
                        <a:t>Safeguarding Children Level 1</a:t>
                      </a: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GB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yearly </a:t>
                      </a:r>
                      <a:r>
                        <a:rPr lang="en-GB" sz="1700" b="0" i="0" u="none" strike="noStrike" baseline="0" dirty="0">
                          <a:solidFill>
                            <a:srgbClr val="1D6AB5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GB" sz="1700" b="0" i="0" u="none" strike="noStrike" dirty="0">
                        <a:solidFill>
                          <a:srgbClr val="1D6AB5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yearly </a:t>
                      </a:r>
                      <a:r>
                        <a:rPr lang="en-GB" sz="1700" b="0" i="0" u="none" strike="noStrike" baseline="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56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v"/>
                      </a:pPr>
                      <a:r>
                        <a:rPr lang="en-GB" sz="1700" b="0" i="0" u="none" strike="noStrike" dirty="0">
                          <a:solidFill>
                            <a:srgbClr val="201F1E"/>
                          </a:solidFill>
                          <a:effectLst/>
                          <a:latin typeface="+mn-lt"/>
                        </a:rPr>
                        <a:t>Safeguarding</a:t>
                      </a:r>
                      <a:r>
                        <a:rPr lang="en-GB" sz="1700" b="0" i="0" u="none" strike="noStrike" baseline="0" dirty="0">
                          <a:solidFill>
                            <a:srgbClr val="201F1E"/>
                          </a:solidFill>
                          <a:effectLst/>
                          <a:latin typeface="+mn-lt"/>
                        </a:rPr>
                        <a:t> Children Level 2</a:t>
                      </a:r>
                      <a:endParaRPr lang="en-GB" sz="1700" b="0" i="0" u="none" strike="noStrike" dirty="0">
                        <a:solidFill>
                          <a:srgbClr val="201F1E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GB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yearly </a:t>
                      </a:r>
                      <a:r>
                        <a:rPr lang="en-GB" sz="1700" b="0" i="0" u="none" strike="noStrike" baseline="0" dirty="0">
                          <a:solidFill>
                            <a:srgbClr val="1D6AB5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GB" sz="1700" b="0" i="0" u="none" strike="noStrike" dirty="0">
                        <a:solidFill>
                          <a:srgbClr val="1D6AB5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yearly </a:t>
                      </a:r>
                      <a:r>
                        <a:rPr lang="en-GB" sz="1700" b="0" i="0" u="none" strike="noStrike" baseline="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* 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4315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v"/>
                      </a:pPr>
                      <a:r>
                        <a:rPr lang="en-GB" sz="1700" b="0" i="0" u="none" strike="noStrike" dirty="0">
                          <a:solidFill>
                            <a:srgbClr val="201F1E"/>
                          </a:solidFill>
                          <a:effectLst/>
                          <a:latin typeface="+mn-lt"/>
                        </a:rPr>
                        <a:t>Safeguarding Children Level</a:t>
                      </a:r>
                      <a:r>
                        <a:rPr lang="en-GB" sz="1700" b="0" i="0" u="none" strike="noStrike" baseline="0" dirty="0">
                          <a:solidFill>
                            <a:srgbClr val="201F1E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en-GB" sz="1700" b="0" i="0" u="none" strike="noStrike" dirty="0">
                        <a:solidFill>
                          <a:srgbClr val="201F1E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GB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yearly</a:t>
                      </a:r>
                      <a:r>
                        <a:rPr lang="en-GB" sz="1700" b="0" i="0" u="none" strike="noStrike" baseline="0" dirty="0">
                          <a:solidFill>
                            <a:srgbClr val="1D6AB5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GB" sz="1700" b="0" i="0" u="none" strike="noStrike" dirty="0">
                        <a:solidFill>
                          <a:srgbClr val="1D6AB5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Annual</a:t>
                      </a:r>
                      <a:r>
                        <a:rPr lang="en-GB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700" b="0" i="0" u="none" strike="noStrike" baseline="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8602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v"/>
                      </a:pPr>
                      <a:r>
                        <a:rPr lang="en-GB" sz="1700" dirty="0"/>
                        <a:t>Safeguarding Adults Level 2</a:t>
                      </a:r>
                      <a:endParaRPr lang="en-GB" sz="1700" b="0" i="0" u="none" strike="noStrike" dirty="0">
                        <a:solidFill>
                          <a:srgbClr val="201F1E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1D6AB5"/>
                          </a:solidFill>
                          <a:effectLst/>
                          <a:latin typeface="+mn-lt"/>
                        </a:rPr>
                        <a:t>Not fully rolled out yet</a:t>
                      </a: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46" marR="4846" marT="48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96464" y="7755919"/>
            <a:ext cx="5523837" cy="1492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991" dirty="0">
                <a:solidFill>
                  <a:srgbClr val="1D6AB5"/>
                </a:solidFill>
              </a:rPr>
              <a:t>*</a:t>
            </a:r>
            <a:r>
              <a:rPr lang="en-GB" sz="1707" dirty="0">
                <a:solidFill>
                  <a:srgbClr val="000000"/>
                </a:solidFill>
                <a:latin typeface="+mj-lt"/>
              </a:rPr>
              <a:t>CSTF recommendation</a:t>
            </a:r>
          </a:p>
          <a:p>
            <a:r>
              <a:rPr lang="en-GB" sz="199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* </a:t>
            </a:r>
            <a:r>
              <a:rPr lang="en-GB" sz="1707" dirty="0">
                <a:solidFill>
                  <a:srgbClr val="000000"/>
                </a:solidFill>
              </a:rPr>
              <a:t>Local decision</a:t>
            </a:r>
            <a:endParaRPr lang="en-GB" sz="1707" dirty="0">
              <a:solidFill>
                <a:srgbClr val="000000"/>
              </a:solidFill>
              <a:latin typeface="Calibri"/>
            </a:endParaRPr>
          </a:p>
          <a:p>
            <a:endParaRPr lang="en-GB" sz="5120" dirty="0"/>
          </a:p>
        </p:txBody>
      </p:sp>
      <p:sp>
        <p:nvSpPr>
          <p:cNvPr id="9" name="Rectangle 8"/>
          <p:cNvSpPr/>
          <p:nvPr/>
        </p:nvSpPr>
        <p:spPr>
          <a:xfrm>
            <a:off x="3007406" y="7620349"/>
            <a:ext cx="6502400" cy="8802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512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563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69946" y="2381747"/>
          <a:ext cx="11270828" cy="6152650"/>
        </p:xfrm>
        <a:graphic>
          <a:graphicData uri="http://schemas.openxmlformats.org/drawingml/2006/table">
            <a:tbl>
              <a:tblPr/>
              <a:tblGrid>
                <a:gridCol w="6846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Topic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STG</a:t>
                      </a:r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ESTH</a:t>
                      </a:r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Venous Thromboembolism (VTE)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Font typeface="Wingdings" panose="05000000000000000000" pitchFamily="2" charset="2"/>
                        <a:buNone/>
                      </a:pPr>
                      <a:r>
                        <a:rPr lang="en-GB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201F1E"/>
                          </a:solidFill>
                          <a:effectLst/>
                          <a:latin typeface="Inherit"/>
                        </a:rPr>
                        <a:t>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Mental Capacity Act and Deprivation of Liberties - Level 1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Font typeface="Wingdings" panose="05000000000000000000" pitchFamily="2" charset="2"/>
                        <a:buNone/>
                      </a:pPr>
                      <a:r>
                        <a:rPr lang="en-GB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201F1E"/>
                          </a:solidFill>
                          <a:effectLst/>
                          <a:latin typeface="Inherit"/>
                        </a:rPr>
                        <a:t>Included in Safeguarding adults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831713"/>
                  </a:ext>
                </a:extLst>
              </a:tr>
              <a:tr h="439475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Mental Capacity Act and Deprivation of Liberties - Level 2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Font typeface="Wingdings" panose="05000000000000000000" pitchFamily="2" charset="2"/>
                        <a:buNone/>
                      </a:pPr>
                      <a:r>
                        <a:rPr lang="en-GB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i="0" u="none" strike="noStrike" dirty="0">
                          <a:solidFill>
                            <a:srgbClr val="201F1E"/>
                          </a:solidFill>
                          <a:effectLst/>
                          <a:latin typeface="Inherit"/>
                        </a:rPr>
                        <a:t>Included in Safeguarding adults</a:t>
                      </a:r>
                    </a:p>
                    <a:p>
                      <a:pPr algn="ctr" rtl="0" fontAlgn="ctr"/>
                      <a:endParaRPr lang="en-GB" sz="1300" b="1" i="0" u="none" strike="noStrike" dirty="0">
                        <a:solidFill>
                          <a:srgbClr val="201F1E"/>
                        </a:solidFill>
                        <a:effectLst/>
                        <a:latin typeface="Inherit"/>
                      </a:endParaRP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857244"/>
                  </a:ext>
                </a:extLst>
              </a:tr>
              <a:tr h="439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Early Warning Score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 of Life Care Awareness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Naso</a:t>
                      </a:r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Gastric Tube Placements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Safety Standards for Invasive Procedures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Using Insulin Safely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Crisis Course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475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Duty of Candour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4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Critical Steps for Blood Transfusion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9475">
                <a:tc>
                  <a:txBody>
                    <a:bodyPr/>
                    <a:lstStyle/>
                    <a:p>
                      <a:pPr marL="0" marR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 Transfusion</a:t>
                      </a:r>
                      <a:r>
                        <a:rPr lang="en-GB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Update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9475">
                <a:tc>
                  <a:txBody>
                    <a:bodyPr/>
                    <a:lstStyle/>
                    <a:p>
                      <a:pPr marL="0" marR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 Administration</a:t>
                      </a:r>
                    </a:p>
                    <a:p>
                      <a:pPr algn="l" rtl="0" fontAlgn="ctr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</a:t>
                      </a:r>
                    </a:p>
                  </a:txBody>
                  <a:tcPr marL="5982" marR="5982" marT="5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23804" y="1601922"/>
            <a:ext cx="9944415" cy="74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76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Local mandated topics</a:t>
            </a:r>
          </a:p>
          <a:p>
            <a:pPr lvl="0"/>
            <a:r>
              <a:rPr lang="en-GB" sz="1991" b="1" dirty="0">
                <a:solidFill>
                  <a:srgbClr val="0072C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Topics that are mandated and monitored centrally for each Trust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138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lide Number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123" name="Purpose of this document"/>
          <p:cNvSpPr txBox="1">
            <a:spLocks noGrp="1"/>
          </p:cNvSpPr>
          <p:nvPr>
            <p:ph type="title" idx="4294967295"/>
          </p:nvPr>
        </p:nvSpPr>
        <p:spPr>
          <a:xfrm>
            <a:off x="381720" y="268288"/>
            <a:ext cx="11099800" cy="1368152"/>
          </a:xfrm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r>
              <a:rPr lang="en-GB" sz="5400" dirty="0">
                <a:solidFill>
                  <a:schemeClr val="accent5"/>
                </a:solidFill>
              </a:rPr>
              <a:t>Mandatory and Statutory Training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451" y="2799135"/>
            <a:ext cx="10945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hlinkClick r:id="rId3"/>
              </a:rPr>
              <a:t>mast@stgeorges.nhs.uk</a:t>
            </a:r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720" y="1636440"/>
            <a:ext cx="11881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accent5"/>
                </a:solidFill>
              </a:rPr>
              <a:t>Contact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84294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BLACK" val="YEFYFBXR"/>
  <p:tag name="ARTICULATE_DESIGN_ID_OFFICE THEME" val="ojwtv4Bj"/>
  <p:tag name="ARTICULATE_DESIGN_ID_1_OFFICE THEME" val="7cMwQCPa"/>
  <p:tag name="ARTICULATE_SLIDE_COUNT" val="1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theme/theme1.xml><?xml version="1.0" encoding="utf-8"?>
<a:theme xmlns:a="http://schemas.openxmlformats.org/drawingml/2006/main" name="1_Office Theme">
  <a:themeElements>
    <a:clrScheme name="NHS_SGUHFT_Colour Theme">
      <a:dk1>
        <a:srgbClr val="425563"/>
      </a:dk1>
      <a:lt1>
        <a:sysClr val="window" lastClr="FFFFFF"/>
      </a:lt1>
      <a:dk2>
        <a:srgbClr val="768692"/>
      </a:dk2>
      <a:lt2>
        <a:srgbClr val="FFFFFF"/>
      </a:lt2>
      <a:accent1>
        <a:srgbClr val="E8EDEE"/>
      </a:accent1>
      <a:accent2>
        <a:srgbClr val="00A499"/>
      </a:accent2>
      <a:accent3>
        <a:srgbClr val="ED8B00"/>
      </a:accent3>
      <a:accent4>
        <a:srgbClr val="78BE20"/>
      </a:accent4>
      <a:accent5>
        <a:srgbClr val="AE2573"/>
      </a:accent5>
      <a:accent6>
        <a:srgbClr val="FFFFFF"/>
      </a:accent6>
      <a:hlink>
        <a:srgbClr val="425563"/>
      </a:hlink>
      <a:folHlink>
        <a:srgbClr val="768692"/>
      </a:folHlink>
    </a:clrScheme>
    <a:fontScheme name="NHS_SGUHFT_Fonts">
      <a:majorFont>
        <a:latin typeface="Calibri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582</Words>
  <Application>Microsoft Office PowerPoint</Application>
  <PresentationFormat>Custom</PresentationFormat>
  <Paragraphs>138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Helvetica</vt:lpstr>
      <vt:lpstr>Helvetica Light</vt:lpstr>
      <vt:lpstr>Helvetica Neue</vt:lpstr>
      <vt:lpstr>Inherit</vt:lpstr>
      <vt:lpstr>Times New Roman</vt:lpstr>
      <vt:lpstr>Wingdings</vt:lpstr>
      <vt:lpstr>1_Office Theme</vt:lpstr>
      <vt:lpstr>Mandatory and Statutory Training</vt:lpstr>
      <vt:lpstr>Outline</vt:lpstr>
      <vt:lpstr>Mandatory and Statutory Training</vt:lpstr>
      <vt:lpstr>Mandatory and Statutory Training</vt:lpstr>
      <vt:lpstr>Mandatory and Statutory Training</vt:lpstr>
      <vt:lpstr>Mandatory and Statutory Training</vt:lpstr>
      <vt:lpstr>PowerPoint Presentation</vt:lpstr>
      <vt:lpstr>PowerPoint Presentation</vt:lpstr>
      <vt:lpstr>Mandatory and Statutory Training</vt:lpstr>
      <vt:lpstr>Mandatory and Statutory Training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Totara Upgrade &amp; Education Intranet</dc:title>
  <dc:creator>Brian Kilpatrick</dc:creator>
  <cp:lastModifiedBy>Brian Kilpatrick</cp:lastModifiedBy>
  <cp:revision>41</cp:revision>
  <cp:lastPrinted>2019-10-31T09:30:21Z</cp:lastPrinted>
  <dcterms:modified xsi:type="dcterms:W3CDTF">2024-02-21T09:27:22Z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ADB8C76A-DC75-4454-8D34-B5098384C443</vt:lpwstr>
  </property>
  <property fmtid="{D5CDD505-2E9C-101B-9397-08002B2CF9AE}" pid="3" name="ArticulatePath">
    <vt:lpwstr>Totara Upgrade  Education Intranet</vt:lpwstr>
  </property>
</Properties>
</file>