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nva Sans" panose="020B0604020202020204" charset="0"/>
      <p:regular r:id="rId34"/>
    </p:embeddedFont>
    <p:embeddedFont>
      <p:font typeface="Canva Sans Bold" panose="020B0604020202020204" charset="0"/>
      <p:regular r:id="rId35"/>
    </p:embeddedFont>
    <p:embeddedFont>
      <p:font typeface="Canva Sans Bold Italics" panose="020B0604020202020204" charset="0"/>
      <p:regular r:id="rId36"/>
    </p:embeddedFont>
    <p:embeddedFont>
      <p:font typeface="Open Sauce" panose="020B0604020202020204" charset="0"/>
      <p:regular r:id="rId37"/>
    </p:embeddedFont>
    <p:embeddedFont>
      <p:font typeface="Open Sauce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0" y="904875"/>
            <a:ext cx="17728386" cy="233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000000"/>
                </a:solidFill>
                <a:latin typeface="Canva Sans Bold"/>
              </a:rPr>
              <a:t>MANAGING ON CALLS, REFERRALS, ESCALATION AND HOSPITAL AT NIGHT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79246" y="6029483"/>
            <a:ext cx="692646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Dr Trisha Sengupta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Junior Clinical Fellow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24600" y="-207071"/>
            <a:ext cx="7168200" cy="129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6"/>
              </a:lnSpc>
            </a:pPr>
            <a:r>
              <a:rPr lang="en-US" sz="7618" dirty="0">
                <a:solidFill>
                  <a:srgbClr val="000000"/>
                </a:solidFill>
                <a:latin typeface="Canva Sans Bold"/>
              </a:rPr>
              <a:t>During On calls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8800" y="1727616"/>
            <a:ext cx="12882414" cy="769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When you return a bleep/arrive to a ward</a:t>
            </a:r>
          </a:p>
          <a:p>
            <a:pPr>
              <a:lnSpc>
                <a:spcPts val="3436"/>
              </a:lnSpc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-introduce yourself to the nursing staff and patient </a:t>
            </a:r>
          </a:p>
          <a:p>
            <a:pPr>
              <a:lnSpc>
                <a:spcPts val="3436"/>
              </a:lnSpc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- review the patient/ the job</a:t>
            </a:r>
          </a:p>
          <a:p>
            <a:pPr>
              <a:lnSpc>
                <a:spcPts val="3436"/>
              </a:lnSpc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- let the NS know when you are done and what action if any they have to take </a:t>
            </a:r>
          </a:p>
          <a:p>
            <a:pPr>
              <a:lnSpc>
                <a:spcPts val="3436"/>
              </a:lnSpc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- let them know how to contact you</a:t>
            </a:r>
          </a:p>
          <a:p>
            <a:pPr algn="ctr">
              <a:lnSpc>
                <a:spcPts val="3436"/>
              </a:lnSpc>
            </a:pPr>
            <a:endParaRPr lang="en-US" sz="2454" dirty="0">
              <a:solidFill>
                <a:srgbClr val="000000"/>
              </a:solidFill>
              <a:latin typeface="Canva Sans Bold"/>
            </a:endParaRP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If you are ward cover-can get bleeped for the wards you are covering in your wing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If you are clerking--you are seeing new patients coming to the A&amp;E</a:t>
            </a:r>
          </a:p>
          <a:p>
            <a:pPr>
              <a:lnSpc>
                <a:spcPts val="3436"/>
              </a:lnSpc>
            </a:pPr>
            <a:endParaRPr lang="en-US" sz="2454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3436"/>
              </a:lnSpc>
            </a:pPr>
            <a:r>
              <a:rPr lang="en-US" sz="2454" u="sng" dirty="0">
                <a:solidFill>
                  <a:srgbClr val="000000"/>
                </a:solidFill>
                <a:latin typeface="Canva Sans Bold Italics"/>
              </a:rPr>
              <a:t>APPS that are your best friends: 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 err="1">
                <a:solidFill>
                  <a:srgbClr val="000000"/>
                </a:solidFill>
                <a:latin typeface="Canva Sans Bold"/>
              </a:rPr>
              <a:t>Microguide</a:t>
            </a:r>
            <a:r>
              <a:rPr lang="en-US" sz="2454" dirty="0">
                <a:solidFill>
                  <a:srgbClr val="000000"/>
                </a:solidFill>
                <a:latin typeface="Canva Sans Bold"/>
              </a:rPr>
              <a:t> 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 BNF for medication indications contraindications renal dosing and doses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 INDUCTION for all the numbers/bleeps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454" dirty="0" err="1">
                <a:solidFill>
                  <a:srgbClr val="000000"/>
                </a:solidFill>
                <a:latin typeface="Canva Sans Bold"/>
              </a:rPr>
              <a:t>UpTpDate</a:t>
            </a:r>
            <a:r>
              <a:rPr lang="en-US" sz="2454" dirty="0">
                <a:solidFill>
                  <a:srgbClr val="000000"/>
                </a:solidFill>
                <a:latin typeface="Canva Sans Bold"/>
              </a:rPr>
              <a:t> or NICE for recent guidelines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Our own St George's Intranet has all guidelines on the Grey Book</a:t>
            </a:r>
          </a:p>
          <a:p>
            <a:pPr>
              <a:lnSpc>
                <a:spcPts val="3436"/>
              </a:lnSpc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( if you search for intranet  on the internet bar or simply click the home icon)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GEEKY MEDICS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 dirty="0">
                <a:solidFill>
                  <a:srgbClr val="000000"/>
                </a:solidFill>
                <a:latin typeface="Canva Sans Bold"/>
              </a:rPr>
              <a:t>MIND THE BLEEP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20533" y="1705386"/>
            <a:ext cx="8105502" cy="8581614"/>
          </a:xfrm>
          <a:custGeom>
            <a:avLst/>
            <a:gdLst/>
            <a:ahLst/>
            <a:cxnLst/>
            <a:rect l="l" t="t" r="r" b="b"/>
            <a:pathLst>
              <a:path w="8105502" h="8581614">
                <a:moveTo>
                  <a:pt x="0" y="0"/>
                </a:moveTo>
                <a:lnTo>
                  <a:pt x="8105503" y="0"/>
                </a:lnTo>
                <a:lnTo>
                  <a:pt x="8105503" y="8581614"/>
                </a:lnTo>
                <a:lnTo>
                  <a:pt x="0" y="85816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8" r="-48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43050" y="-40175"/>
            <a:ext cx="8620037" cy="87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000000"/>
                </a:solidFill>
                <a:latin typeface="Canva Sans Bold"/>
              </a:rPr>
              <a:t>Basic Structure for Review: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18678" y="1864797"/>
            <a:ext cx="6061966" cy="370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597" lvl="1" indent="-226799">
              <a:lnSpc>
                <a:spcPts val="2941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Ward Review: 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-A-E approach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-after A-E, check patient investigations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 bloods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 relevant imaging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previous documentation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-order whatever relevant tests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-check medications he is on</a:t>
            </a:r>
          </a:p>
          <a:p>
            <a:pPr>
              <a:lnSpc>
                <a:spcPts val="2941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-check observations</a:t>
            </a:r>
          </a:p>
          <a:p>
            <a:pPr>
              <a:lnSpc>
                <a:spcPts val="2941"/>
              </a:lnSpc>
            </a:pPr>
            <a:endParaRPr lang="en-US" sz="210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43050" y="565738"/>
            <a:ext cx="8620037" cy="87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>
                <a:solidFill>
                  <a:srgbClr val="000000"/>
                </a:solidFill>
                <a:latin typeface="Canva Sans Bold"/>
              </a:rPr>
              <a:t>Basic Structure for Review: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6915" y="2431885"/>
            <a:ext cx="16591085" cy="779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9818" lvl="2" indent="-353273">
              <a:lnSpc>
                <a:spcPts val="3436"/>
              </a:lnSpc>
              <a:buFont typeface="Arial"/>
              <a:buChar char="⚬"/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Clerking: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Check details and ambulance/LAS summary first</a:t>
            </a:r>
          </a:p>
          <a:p>
            <a:pPr marL="529909" lvl="1" indent="-264955">
              <a:lnSpc>
                <a:spcPts val="3436"/>
              </a:lnSpc>
              <a:buFont typeface="Arial"/>
              <a:buChar char="•"/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take history from patient in usual format with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-presenting complain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-HPC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-Past medical History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-Medications and Allergies--very important to record exactly what allergic recation the patient has--rash/anaphylaxis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-Family history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-recent GP/ hospital appointments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-Examination : systemically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-relevant investigations so far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-your clinical impression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-your management plan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-Once you have a plan and discussed with Senior-order tests/ make prescriptions and ensure you have informed the nursing staff to get those done--remember the patient is now your responsibility</a:t>
            </a:r>
          </a:p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 </a:t>
            </a:r>
          </a:p>
          <a:p>
            <a:pPr>
              <a:lnSpc>
                <a:spcPts val="3436"/>
              </a:lnSpc>
            </a:pPr>
            <a:endParaRPr lang="en-US" sz="2454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76600" y="511306"/>
            <a:ext cx="9650809" cy="87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 dirty="0">
                <a:solidFill>
                  <a:srgbClr val="000000"/>
                </a:solidFill>
                <a:latin typeface="Canva Sans Bold"/>
              </a:rPr>
              <a:t>ESCALATION AND REFERRALS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0" y="2239188"/>
            <a:ext cx="16989361" cy="5729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If you are concerned a patient is very unwell/ rapidly deteriorating</a:t>
            </a:r>
          </a:p>
          <a:p>
            <a:pPr>
              <a:lnSpc>
                <a:spcPts val="4129"/>
              </a:lnSpc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 or needs a higher/specialist lever of care-- DO NOT HESITATE TO ESCALATE!!</a:t>
            </a:r>
          </a:p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PATIENT SAFETY IS ALWAYS KEY--IT IS GOOD PRACTICE TO ASK FOR HELP AND SUPPORT</a:t>
            </a:r>
          </a:p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Registrars and Consultants are very approachable</a:t>
            </a:r>
          </a:p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Escalation must be TIMELY, FOCUSED, ACCURATE</a:t>
            </a:r>
          </a:p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Remember we are junior doctors and not expected to handle everything alone</a:t>
            </a:r>
          </a:p>
          <a:p>
            <a:pPr>
              <a:lnSpc>
                <a:spcPts val="4129"/>
              </a:lnSpc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---  it is better to be safe than in doubt</a:t>
            </a:r>
          </a:p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>
                <a:solidFill>
                  <a:srgbClr val="000000"/>
                </a:solidFill>
                <a:latin typeface="Canva Sans Bold"/>
              </a:rPr>
              <a:t>If you are feeling any uneasiness or doubt--that is a sign to escalate!</a:t>
            </a:r>
          </a:p>
          <a:p>
            <a:pPr>
              <a:lnSpc>
                <a:spcPts val="4129"/>
              </a:lnSpc>
            </a:pPr>
            <a:endParaRPr lang="en-US" sz="2949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endParaRPr lang="en-US" sz="2949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endParaRPr lang="en-US" sz="2949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15163" y="511306"/>
            <a:ext cx="9650809" cy="87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</a:pPr>
            <a:r>
              <a:rPr lang="en-US" sz="5140" dirty="0">
                <a:solidFill>
                  <a:srgbClr val="000000"/>
                </a:solidFill>
                <a:latin typeface="Canva Sans Bold"/>
              </a:rPr>
              <a:t>ESCALATION AND REFERRALS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0" y="2239188"/>
            <a:ext cx="14231606" cy="781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9"/>
              </a:lnSpc>
            </a:pPr>
            <a:endParaRPr dirty="0"/>
          </a:p>
          <a:p>
            <a:pPr marL="636880" lvl="1" indent="-318440">
              <a:lnSpc>
                <a:spcPts val="4129"/>
              </a:lnSpc>
              <a:buFont typeface="Arial"/>
              <a:buChar char="•"/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Escalation ladder/support:</a:t>
            </a: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-first speak to your registrar</a:t>
            </a: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-Med Reg bleep 6613</a:t>
            </a: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-Advanced nurse </a:t>
            </a:r>
            <a:r>
              <a:rPr lang="en-US" sz="2949" dirty="0" err="1">
                <a:solidFill>
                  <a:srgbClr val="000000"/>
                </a:solidFill>
                <a:latin typeface="Canva Sans Bold"/>
              </a:rPr>
              <a:t>practioners</a:t>
            </a:r>
            <a:r>
              <a:rPr lang="en-US" sz="2949" dirty="0">
                <a:solidFill>
                  <a:srgbClr val="000000"/>
                </a:solidFill>
                <a:latin typeface="Canva Sans Bold"/>
              </a:rPr>
              <a:t>- bl 7740</a:t>
            </a: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-surgical reg bl 7370</a:t>
            </a: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-if it is a cardiac arrest --put out a call 2222 ( can be put out even in peri arrest)</a:t>
            </a: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-CCOT CRITICAL CARE OUTREACH TEAM: Bleep 8772</a:t>
            </a:r>
          </a:p>
          <a:p>
            <a:pPr>
              <a:lnSpc>
                <a:spcPts val="4129"/>
              </a:lnSpc>
            </a:pPr>
            <a:r>
              <a:rPr lang="en-US" sz="2949" dirty="0">
                <a:solidFill>
                  <a:srgbClr val="000000"/>
                </a:solidFill>
                <a:latin typeface="Canva Sans Bold"/>
              </a:rPr>
              <a:t>-Anesthetist bleep: 6111</a:t>
            </a: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129"/>
              </a:lnSpc>
            </a:pPr>
            <a:endParaRPr lang="en-US" sz="2949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81387" y="2126889"/>
            <a:ext cx="13903328" cy="6294967"/>
          </a:xfrm>
          <a:custGeom>
            <a:avLst/>
            <a:gdLst/>
            <a:ahLst/>
            <a:cxnLst/>
            <a:rect l="l" t="t" r="r" b="b"/>
            <a:pathLst>
              <a:path w="13903328" h="6294967">
                <a:moveTo>
                  <a:pt x="0" y="0"/>
                </a:moveTo>
                <a:lnTo>
                  <a:pt x="13903328" y="0"/>
                </a:lnTo>
                <a:lnTo>
                  <a:pt x="13903328" y="6294967"/>
                </a:lnTo>
                <a:lnTo>
                  <a:pt x="0" y="6294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77871" y="55850"/>
            <a:ext cx="12979327" cy="182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8" dirty="0">
                <a:solidFill>
                  <a:srgbClr val="000000"/>
                </a:solidFill>
                <a:latin typeface="Canva Sans Bold"/>
              </a:rPr>
              <a:t>When to refer:   when patient has high NEWS score or in a peri arrest situation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72026" y="1829679"/>
            <a:ext cx="13343947" cy="6627642"/>
          </a:xfrm>
          <a:custGeom>
            <a:avLst/>
            <a:gdLst/>
            <a:ahLst/>
            <a:cxnLst/>
            <a:rect l="l" t="t" r="r" b="b"/>
            <a:pathLst>
              <a:path w="13343947" h="6627642">
                <a:moveTo>
                  <a:pt x="0" y="0"/>
                </a:moveTo>
                <a:lnTo>
                  <a:pt x="13343948" y="0"/>
                </a:lnTo>
                <a:lnTo>
                  <a:pt x="13343948" y="6627642"/>
                </a:lnTo>
                <a:lnTo>
                  <a:pt x="0" y="6627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38010" y="-95250"/>
            <a:ext cx="12979327" cy="182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8">
                <a:solidFill>
                  <a:srgbClr val="000000"/>
                </a:solidFill>
                <a:latin typeface="Canva Sans Bold"/>
              </a:rPr>
              <a:t>When to refer:   when patient has high NEWS score or in a peri arrest situation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08555" y="2034494"/>
            <a:ext cx="11719235" cy="7622546"/>
          </a:xfrm>
          <a:custGeom>
            <a:avLst/>
            <a:gdLst/>
            <a:ahLst/>
            <a:cxnLst/>
            <a:rect l="l" t="t" r="r" b="b"/>
            <a:pathLst>
              <a:path w="11719235" h="7622546">
                <a:moveTo>
                  <a:pt x="0" y="0"/>
                </a:moveTo>
                <a:lnTo>
                  <a:pt x="11719235" y="0"/>
                </a:lnTo>
                <a:lnTo>
                  <a:pt x="11719235" y="7622545"/>
                </a:lnTo>
                <a:lnTo>
                  <a:pt x="0" y="762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51" b="-435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48344" y="0"/>
            <a:ext cx="12979327" cy="274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8" dirty="0">
                <a:solidFill>
                  <a:srgbClr val="000000"/>
                </a:solidFill>
                <a:latin typeface="Canva Sans Bold"/>
              </a:rPr>
              <a:t>Consider referral to Critical Care Outreach Team on bleep 7980/8772 if:</a:t>
            </a:r>
          </a:p>
          <a:p>
            <a:pPr algn="ctr">
              <a:lnSpc>
                <a:spcPts val="7347"/>
              </a:lnSpc>
            </a:pPr>
            <a:endParaRPr lang="en-US" sz="5248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32626" y="116152"/>
            <a:ext cx="8280443" cy="176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7"/>
              </a:lnSpc>
            </a:pPr>
            <a:r>
              <a:rPr lang="en-US" sz="3348" dirty="0">
                <a:solidFill>
                  <a:srgbClr val="000000"/>
                </a:solidFill>
                <a:latin typeface="Canva Sans Bold"/>
              </a:rPr>
              <a:t>Consider referral to Critical Care Outreach Team on bleep 7980/8772 if:</a:t>
            </a:r>
          </a:p>
          <a:p>
            <a:pPr algn="ctr">
              <a:lnSpc>
                <a:spcPts val="4687"/>
              </a:lnSpc>
            </a:pPr>
            <a:endParaRPr lang="en-US" sz="3348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82854" y="1582304"/>
            <a:ext cx="12327404" cy="807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►All ward referrals for Unplanned Admissions to ICU will now go through the Critical Care Outreach Nurse – Bleep 7980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►Resus Huddle: 09.15am outside Monckton Well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►SBAR handover over the phone. 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►Patient assessed by parent team and relevant treatment/investigations started: ABG, </a:t>
            </a:r>
            <a:r>
              <a:rPr lang="en-US" sz="2291" dirty="0" err="1">
                <a:solidFill>
                  <a:srgbClr val="000000"/>
                </a:solidFill>
                <a:ea typeface="Canva Sans"/>
              </a:rPr>
              <a:t>CXRay</a:t>
            </a:r>
            <a:r>
              <a:rPr lang="en-US" sz="2291" dirty="0">
                <a:solidFill>
                  <a:srgbClr val="000000"/>
                </a:solidFill>
                <a:ea typeface="Canva Sans"/>
              </a:rPr>
              <a:t> ordered. If peri-arrest please call us straight. 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►DISCUSS and DOCUMENT TEP EARLY.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►Specific reason to refer patient: deterioration requiring review/advice, not ‘to be aware of’.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►Any member of staff can refer to CCOT, including nursing staff. 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  <a:p>
            <a:pPr algn="ctr">
              <a:lnSpc>
                <a:spcPts val="3208"/>
              </a:lnSpc>
            </a:pPr>
            <a:r>
              <a:rPr lang="en-US" sz="2291" dirty="0">
                <a:solidFill>
                  <a:srgbClr val="000000"/>
                </a:solidFill>
                <a:ea typeface="Canva Sans"/>
              </a:rPr>
              <a:t>►If increasing O2 requirement and performing ABG, please do not leave patient on room air. </a:t>
            </a:r>
          </a:p>
          <a:p>
            <a:pPr algn="ctr">
              <a:lnSpc>
                <a:spcPts val="3208"/>
              </a:lnSpc>
            </a:pPr>
            <a:endParaRPr lang="en-US" sz="2291" dirty="0">
              <a:solidFill>
                <a:srgbClr val="000000"/>
              </a:solidFill>
              <a:ea typeface="Canv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74186" y="2099893"/>
            <a:ext cx="14096855" cy="6269507"/>
          </a:xfrm>
          <a:custGeom>
            <a:avLst/>
            <a:gdLst/>
            <a:ahLst/>
            <a:cxnLst/>
            <a:rect l="l" t="t" r="r" b="b"/>
            <a:pathLst>
              <a:path w="14096855" h="6269507">
                <a:moveTo>
                  <a:pt x="0" y="0"/>
                </a:moveTo>
                <a:lnTo>
                  <a:pt x="14096855" y="0"/>
                </a:lnTo>
                <a:lnTo>
                  <a:pt x="14096855" y="6269507"/>
                </a:lnTo>
                <a:lnTo>
                  <a:pt x="0" y="6269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775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27773" y="347351"/>
            <a:ext cx="11853862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Canva Sans Bold"/>
              </a:rPr>
              <a:t>Timings and Nomenclature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2136" y="2561937"/>
            <a:ext cx="9449729" cy="672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Depending on which department timings may be different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Medicine On calls usually 13 hour shifts-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NIGHT 9pm to  10 am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DAY 8.30am to 9 pm</a:t>
            </a:r>
          </a:p>
          <a:p>
            <a:pPr marL="457200" indent="-457200" algn="ctr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ED: variable(12 to 8 or 1 to 9 or 2 to10)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On Team: Consultant 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SpR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(Registrar- ST3/ Senior Clinical Fellow), SHO(Senior House Officer/Clinical Fellow/ Trust Grade/IMT1/2/FY2/FY3) and F1( foundation year 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38010" y="2057444"/>
            <a:ext cx="12060578" cy="7785117"/>
          </a:xfrm>
          <a:custGeom>
            <a:avLst/>
            <a:gdLst/>
            <a:ahLst/>
            <a:cxnLst/>
            <a:rect l="l" t="t" r="r" b="b"/>
            <a:pathLst>
              <a:path w="12060578" h="7785117">
                <a:moveTo>
                  <a:pt x="0" y="0"/>
                </a:moveTo>
                <a:lnTo>
                  <a:pt x="12060577" y="0"/>
                </a:lnTo>
                <a:lnTo>
                  <a:pt x="12060577" y="7785116"/>
                </a:lnTo>
                <a:lnTo>
                  <a:pt x="0" y="7785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544" r="-21430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755892" y="159703"/>
            <a:ext cx="401106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SEPSIS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43050" y="-34452"/>
            <a:ext cx="1323736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dirty="0">
                <a:solidFill>
                  <a:srgbClr val="000000"/>
                </a:solidFill>
                <a:latin typeface="Canva Sans Bold"/>
              </a:rPr>
              <a:t>Radiology and Imaging</a:t>
            </a:r>
            <a:r>
              <a:rPr lang="en-US" sz="92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3050" y="2067862"/>
            <a:ext cx="13237369" cy="778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All scans need to be ordered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Xrays do not need vetting; however CT , US scans and MRI needs vetting--to discuss with Radiology on call- why this patient needs that particular scan ( ext 0168/4290)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Make sure you have mentioned all the pertinent information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bloods, clinical history while ordering the scan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NG Tube- once a NG Tube is in and we cannot get accurate aspirate pH(less than 5)- Chest XR needs to be ordered, reviewed , reported and feed started within 2 hours--so ensure you are on top of that!!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all images can be reviewed on PACS--which should be on your toolbar--if PACS not working can contact them on 2665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85779" y="5404779"/>
            <a:ext cx="9521606" cy="3352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401">
                <a:solidFill>
                  <a:srgbClr val="000000"/>
                </a:solidFill>
                <a:latin typeface="Open Sauce"/>
              </a:rPr>
              <a:t>Very valuable asset</a:t>
            </a:r>
          </a:p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401">
                <a:solidFill>
                  <a:srgbClr val="000000"/>
                </a:solidFill>
                <a:latin typeface="Open Sauce"/>
              </a:rPr>
              <a:t>Be kind and respectful</a:t>
            </a:r>
          </a:p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401">
                <a:solidFill>
                  <a:srgbClr val="000000"/>
                </a:solidFill>
                <a:latin typeface="Open Sauce"/>
              </a:rPr>
              <a:t>Treat as equals not subordinates</a:t>
            </a:r>
          </a:p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401">
                <a:solidFill>
                  <a:srgbClr val="000000"/>
                </a:solidFill>
                <a:latin typeface="Open Sauce"/>
              </a:rPr>
              <a:t>Involve in care and decision making: esp NIC!</a:t>
            </a:r>
          </a:p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401">
                <a:solidFill>
                  <a:srgbClr val="000000"/>
                </a:solidFill>
                <a:latin typeface="Open Sauce"/>
              </a:rPr>
              <a:t>Offer to help if you can</a:t>
            </a:r>
          </a:p>
          <a:p>
            <a:pPr algn="ctr">
              <a:lnSpc>
                <a:spcPts val="4421"/>
              </a:lnSpc>
              <a:spcBef>
                <a:spcPct val="0"/>
              </a:spcBef>
            </a:pPr>
            <a:r>
              <a:rPr lang="en-US" sz="3401">
                <a:solidFill>
                  <a:srgbClr val="000000"/>
                </a:solidFill>
                <a:latin typeface="Open Sauce"/>
              </a:rPr>
              <a:t>Consider how would your actions affect them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6275" y="663096"/>
            <a:ext cx="712484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TEAMWORK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7773" y="2815392"/>
            <a:ext cx="11926559" cy="175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434" lvl="1" indent="-271217" algn="ctr">
              <a:lnSpc>
                <a:spcPts val="3517"/>
              </a:lnSpc>
              <a:buFont typeface="Arial"/>
              <a:buChar char="•"/>
            </a:pPr>
            <a:r>
              <a:rPr lang="en-US" sz="2512">
                <a:solidFill>
                  <a:srgbClr val="000000"/>
                </a:solidFill>
                <a:latin typeface="Canva Sans"/>
              </a:rPr>
              <a:t>Ensure you are respectful and kind towards all the staff-including nurses, porters, colleagues, other departments</a:t>
            </a:r>
          </a:p>
          <a:p>
            <a:pPr marL="542434" lvl="1" indent="-271217" algn="ctr">
              <a:lnSpc>
                <a:spcPts val="3517"/>
              </a:lnSpc>
              <a:buFont typeface="Arial"/>
              <a:buChar char="•"/>
            </a:pPr>
            <a:r>
              <a:rPr lang="en-US" sz="2512">
                <a:solidFill>
                  <a:srgbClr val="000000"/>
                </a:solidFill>
                <a:latin typeface="Canva Sans"/>
              </a:rPr>
              <a:t>Ensure you have taken breaks and checked in with your colleagues as well</a:t>
            </a:r>
          </a:p>
          <a:p>
            <a:pPr marL="542434" lvl="1" indent="-271217" algn="ctr">
              <a:lnSpc>
                <a:spcPts val="3517"/>
              </a:lnSpc>
              <a:buFont typeface="Arial"/>
              <a:buChar char="•"/>
            </a:pPr>
            <a:r>
              <a:rPr lang="en-US" sz="2512">
                <a:solidFill>
                  <a:srgbClr val="000000"/>
                </a:solidFill>
                <a:latin typeface="Canva Sans"/>
              </a:rPr>
              <a:t>Nursing staff are your best friends and allies: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19461" y="647700"/>
            <a:ext cx="953154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dirty="0">
                <a:solidFill>
                  <a:srgbClr val="000000"/>
                </a:solidFill>
                <a:latin typeface="Canva Sans Bold"/>
              </a:rPr>
              <a:t>End Of Life Care</a:t>
            </a:r>
            <a:r>
              <a:rPr lang="en-US" sz="92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2599" y="3009067"/>
            <a:ext cx="15465271" cy="458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28800" lvl="3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rgbClr val="000000"/>
                </a:solidFill>
                <a:latin typeface="Open Sauce"/>
              </a:rPr>
              <a:t>Might see patients with treatment escalation plan on wards for who </a:t>
            </a:r>
          </a:p>
          <a:p>
            <a:pPr>
              <a:lnSpc>
                <a:spcPts val="4040"/>
              </a:lnSpc>
              <a:spcBef>
                <a:spcPct val="0"/>
              </a:spcBef>
            </a:pPr>
            <a:r>
              <a:rPr lang="en-US" sz="3108" dirty="0">
                <a:solidFill>
                  <a:srgbClr val="000000"/>
                </a:solidFill>
                <a:latin typeface="Open Sauce"/>
              </a:rPr>
              <a:t>further invasive interventions considered inappropriate/not in best interest</a:t>
            </a:r>
          </a:p>
          <a:p>
            <a:pPr marL="457200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108" dirty="0">
              <a:solidFill>
                <a:srgbClr val="000000"/>
              </a:solidFill>
              <a:latin typeface="Open Sauce"/>
            </a:endParaRPr>
          </a:p>
          <a:p>
            <a:pPr marL="457200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rgbClr val="000000"/>
                </a:solidFill>
                <a:latin typeface="Open Sauce"/>
              </a:rPr>
              <a:t>Focus of medical and nursing care is on patient’s comfort and dignity</a:t>
            </a:r>
          </a:p>
          <a:p>
            <a:pPr marL="457200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108" dirty="0">
              <a:solidFill>
                <a:srgbClr val="000000"/>
              </a:solidFill>
              <a:latin typeface="Open Sauce"/>
            </a:endParaRPr>
          </a:p>
          <a:p>
            <a:pPr marL="457200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rgbClr val="000000"/>
                </a:solidFill>
                <a:latin typeface="Open Sauce"/>
              </a:rPr>
              <a:t>Family and loved ones to be called </a:t>
            </a:r>
          </a:p>
          <a:p>
            <a:pPr marL="457200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108" dirty="0">
              <a:solidFill>
                <a:srgbClr val="000000"/>
              </a:solidFill>
              <a:latin typeface="Open Sauce"/>
            </a:endParaRPr>
          </a:p>
          <a:p>
            <a:pPr marL="457200" indent="-457200">
              <a:lnSpc>
                <a:spcPts val="4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108" dirty="0">
                <a:solidFill>
                  <a:srgbClr val="000000"/>
                </a:solidFill>
                <a:latin typeface="Open Sauce"/>
              </a:rPr>
              <a:t>Close coordination with palliative care team: look for specific note from the team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33057" y="218926"/>
            <a:ext cx="10116547" cy="123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6"/>
              </a:lnSpc>
            </a:pPr>
            <a:r>
              <a:rPr lang="en-US" sz="6000" dirty="0">
                <a:solidFill>
                  <a:srgbClr val="000000"/>
                </a:solidFill>
                <a:latin typeface="Canva Sans Bold"/>
              </a:rPr>
              <a:t>Capacity and Consent</a:t>
            </a:r>
            <a:r>
              <a:rPr lang="en-US" sz="724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2827" y="1626849"/>
            <a:ext cx="15316473" cy="771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</a:pPr>
            <a:r>
              <a:rPr lang="en-US" sz="4355" b="1" dirty="0">
                <a:solidFill>
                  <a:srgbClr val="000000"/>
                </a:solidFill>
                <a:latin typeface="Canva Sans Bold"/>
              </a:rPr>
              <a:t>•Out of our scope today:</a:t>
            </a:r>
          </a:p>
          <a:p>
            <a:pPr algn="ctr">
              <a:lnSpc>
                <a:spcPts val="6097"/>
              </a:lnSpc>
            </a:pPr>
            <a:r>
              <a:rPr lang="en-US" sz="4355" b="1" dirty="0">
                <a:solidFill>
                  <a:srgbClr val="000000"/>
                </a:solidFill>
                <a:latin typeface="Canva Sans Bold"/>
              </a:rPr>
              <a:t>•Patients should be asked for consent prior to any medical intervention including physical examination</a:t>
            </a:r>
          </a:p>
          <a:p>
            <a:pPr algn="ctr">
              <a:lnSpc>
                <a:spcPts val="6097"/>
              </a:lnSpc>
            </a:pPr>
            <a:r>
              <a:rPr lang="en-US" sz="4355" b="1" dirty="0">
                <a:solidFill>
                  <a:srgbClr val="000000"/>
                </a:solidFill>
                <a:latin typeface="Canva Sans Bold"/>
              </a:rPr>
              <a:t>•Patients with capacity have the right to refuse even if it sounds irrational</a:t>
            </a:r>
          </a:p>
          <a:p>
            <a:pPr algn="ctr">
              <a:lnSpc>
                <a:spcPts val="6097"/>
              </a:lnSpc>
            </a:pPr>
            <a:r>
              <a:rPr lang="en-US" sz="4355" b="1" dirty="0">
                <a:solidFill>
                  <a:srgbClr val="000000"/>
                </a:solidFill>
                <a:latin typeface="Canva Sans Bold"/>
              </a:rPr>
              <a:t>•Try to explain the intervention in detail including the benefits and risks</a:t>
            </a:r>
          </a:p>
          <a:p>
            <a:pPr algn="ctr">
              <a:lnSpc>
                <a:spcPts val="6097"/>
              </a:lnSpc>
            </a:pPr>
            <a:r>
              <a:rPr lang="en-US" sz="4355" b="1" dirty="0">
                <a:solidFill>
                  <a:srgbClr val="000000"/>
                </a:solidFill>
                <a:latin typeface="Canva Sans Bold"/>
              </a:rPr>
              <a:t>•Explore the reasons for refusal:</a:t>
            </a:r>
          </a:p>
          <a:p>
            <a:pPr algn="ctr">
              <a:lnSpc>
                <a:spcPts val="6097"/>
              </a:lnSpc>
            </a:pPr>
            <a:r>
              <a:rPr lang="en-US" sz="4355" b="1" dirty="0">
                <a:solidFill>
                  <a:srgbClr val="000000"/>
                </a:solidFill>
                <a:latin typeface="Canva Sans Bold"/>
              </a:rPr>
              <a:t>•Document every discussion:</a:t>
            </a:r>
          </a:p>
          <a:p>
            <a:pPr algn="ctr">
              <a:lnSpc>
                <a:spcPts val="6097"/>
              </a:lnSpc>
            </a:pPr>
            <a:endParaRPr lang="en-US" sz="4355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85933" y="108460"/>
            <a:ext cx="13893666" cy="243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5"/>
              </a:lnSpc>
            </a:pPr>
            <a:r>
              <a:rPr lang="en-US" sz="6600" dirty="0">
                <a:solidFill>
                  <a:srgbClr val="000000"/>
                </a:solidFill>
                <a:latin typeface="Canva Sans Bold"/>
              </a:rPr>
              <a:t>VTE(venous thromboembolism) prophylaxis and form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2959548"/>
            <a:ext cx="18288000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always ensure all patients have their VTE assessment forms filled- if they are not filled you will usually get a pop up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you can find the form on Ad Hoc on the taskbar--&gt; assessments---&gt; VTE ---&gt;Record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Usually hospital policy is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dalteparin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5000 units SC daily every evening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Unless patient has renal dysfunction--in which case calculate creatinine clearance and prescribe unfractionated heparin 5000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BD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When in doubt--always ask the Pharmacist on call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Complete policy found on Intranet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if anticoagulation not an option--at least ensure TED stockings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5205" y="516165"/>
            <a:ext cx="8232499" cy="10768669"/>
          </a:xfrm>
          <a:custGeom>
            <a:avLst/>
            <a:gdLst/>
            <a:ahLst/>
            <a:cxnLst/>
            <a:rect l="l" t="t" r="r" b="b"/>
            <a:pathLst>
              <a:path w="8232499" h="10768669">
                <a:moveTo>
                  <a:pt x="0" y="0"/>
                </a:moveTo>
                <a:lnTo>
                  <a:pt x="8232499" y="0"/>
                </a:lnTo>
                <a:lnTo>
                  <a:pt x="8232499" y="10768669"/>
                </a:lnTo>
                <a:lnTo>
                  <a:pt x="0" y="1076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3" r="-313" b="-8754"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5111" y="228124"/>
            <a:ext cx="16411645" cy="286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8"/>
              </a:lnSpc>
            </a:pPr>
            <a:r>
              <a:rPr lang="en-US" sz="8256">
                <a:solidFill>
                  <a:srgbClr val="000000"/>
                </a:solidFill>
                <a:latin typeface="Canva Sans Bold"/>
              </a:rPr>
              <a:t>Resuscitation and DNAR TEP conversation: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4819967"/>
            <a:ext cx="18288000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all patients who are admitted- check in form browser or GP /community records or ask pt /NOK if they have TEP form--it is policy that each patient should have one filled out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if they do not have one--the conversation can be hard but it must be had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can record it on i clip--Order--add order--resuscitation staus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My colleague will speak in detail about this...........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58773" y="857250"/>
            <a:ext cx="765869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THANK YOU!!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37056" y="4090350"/>
            <a:ext cx="12184592" cy="1876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2"/>
              </a:lnSpc>
            </a:pPr>
            <a:r>
              <a:rPr lang="en-US" sz="5409">
                <a:solidFill>
                  <a:srgbClr val="000000"/>
                </a:solidFill>
                <a:latin typeface="Canva Sans"/>
              </a:rPr>
              <a:t>Any questions/comments? The floor is up for discussion now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7864" y="2547270"/>
            <a:ext cx="6306960" cy="6309618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254"/>
              <a:ext cx="6832726" cy="6835394"/>
            </a:xfrm>
            <a:custGeom>
              <a:avLst/>
              <a:gdLst/>
              <a:ahLst/>
              <a:cxnLst/>
              <a:rect l="l" t="t" r="r" b="b"/>
              <a:pathLst>
                <a:path w="6832726" h="6835394">
                  <a:moveTo>
                    <a:pt x="3408807" y="6835394"/>
                  </a:moveTo>
                  <a:cubicBezTo>
                    <a:pt x="3385947" y="6835394"/>
                    <a:pt x="3370707" y="6812534"/>
                    <a:pt x="3370707" y="6797294"/>
                  </a:cubicBezTo>
                  <a:cubicBezTo>
                    <a:pt x="3370707" y="6797294"/>
                    <a:pt x="3370707" y="6797294"/>
                    <a:pt x="3370707" y="6797294"/>
                  </a:cubicBezTo>
                  <a:cubicBezTo>
                    <a:pt x="3370707" y="6774434"/>
                    <a:pt x="3385947" y="6759194"/>
                    <a:pt x="3408807" y="6759194"/>
                  </a:cubicBezTo>
                  <a:cubicBezTo>
                    <a:pt x="3408807" y="6759194"/>
                    <a:pt x="3408807" y="6759194"/>
                    <a:pt x="3408807" y="6759194"/>
                  </a:cubicBezTo>
                  <a:cubicBezTo>
                    <a:pt x="3424047" y="6759194"/>
                    <a:pt x="3446907" y="6774434"/>
                    <a:pt x="3446907" y="6797294"/>
                  </a:cubicBezTo>
                  <a:cubicBezTo>
                    <a:pt x="3446907" y="6797294"/>
                    <a:pt x="3446907" y="6797294"/>
                    <a:pt x="3446907" y="6797294"/>
                  </a:cubicBezTo>
                  <a:cubicBezTo>
                    <a:pt x="3446907" y="6812534"/>
                    <a:pt x="3424047" y="6835394"/>
                    <a:pt x="3408807" y="6835394"/>
                  </a:cubicBezTo>
                  <a:cubicBezTo>
                    <a:pt x="3408807" y="6835394"/>
                    <a:pt x="3408807" y="6835394"/>
                    <a:pt x="3408807" y="6835394"/>
                  </a:cubicBezTo>
                  <a:close/>
                  <a:moveTo>
                    <a:pt x="3584194" y="6789674"/>
                  </a:moveTo>
                  <a:cubicBezTo>
                    <a:pt x="3584194" y="6766814"/>
                    <a:pt x="3599434" y="6751574"/>
                    <a:pt x="3614674" y="6751574"/>
                  </a:cubicBezTo>
                  <a:cubicBezTo>
                    <a:pt x="3614674" y="6751574"/>
                    <a:pt x="3614674" y="6751574"/>
                    <a:pt x="3614674" y="6751574"/>
                  </a:cubicBezTo>
                  <a:cubicBezTo>
                    <a:pt x="3637534" y="6751574"/>
                    <a:pt x="3660394" y="6766814"/>
                    <a:pt x="3660394" y="6789674"/>
                  </a:cubicBezTo>
                  <a:cubicBezTo>
                    <a:pt x="3660394" y="6789674"/>
                    <a:pt x="3660394" y="6789674"/>
                    <a:pt x="3660394" y="6789674"/>
                  </a:cubicBezTo>
                  <a:cubicBezTo>
                    <a:pt x="3660394" y="6804914"/>
                    <a:pt x="3645154" y="6827774"/>
                    <a:pt x="3622294" y="6827774"/>
                  </a:cubicBezTo>
                  <a:cubicBezTo>
                    <a:pt x="3622294" y="6827774"/>
                    <a:pt x="3622294" y="6827774"/>
                    <a:pt x="3622294" y="6827774"/>
                  </a:cubicBezTo>
                  <a:cubicBezTo>
                    <a:pt x="3622294" y="6827774"/>
                    <a:pt x="3622294" y="6827774"/>
                    <a:pt x="3622294" y="6827774"/>
                  </a:cubicBezTo>
                  <a:cubicBezTo>
                    <a:pt x="3622294" y="6827774"/>
                    <a:pt x="3622294" y="6827774"/>
                    <a:pt x="3622294" y="6827774"/>
                  </a:cubicBezTo>
                  <a:cubicBezTo>
                    <a:pt x="3599434" y="6827774"/>
                    <a:pt x="3584194" y="6812534"/>
                    <a:pt x="3584194" y="6789674"/>
                  </a:cubicBezTo>
                  <a:close/>
                  <a:moveTo>
                    <a:pt x="3187700" y="6827774"/>
                  </a:moveTo>
                  <a:cubicBezTo>
                    <a:pt x="3187700" y="6827774"/>
                    <a:pt x="3187700" y="6827774"/>
                    <a:pt x="3187700" y="6827774"/>
                  </a:cubicBezTo>
                  <a:cubicBezTo>
                    <a:pt x="3187700" y="6827774"/>
                    <a:pt x="3187700" y="6827774"/>
                    <a:pt x="3187700" y="6827774"/>
                  </a:cubicBezTo>
                  <a:cubicBezTo>
                    <a:pt x="3172460" y="6827774"/>
                    <a:pt x="3149600" y="6804914"/>
                    <a:pt x="3157220" y="6782054"/>
                  </a:cubicBezTo>
                  <a:cubicBezTo>
                    <a:pt x="3157220" y="6782054"/>
                    <a:pt x="3157220" y="6782054"/>
                    <a:pt x="3157220" y="6782054"/>
                  </a:cubicBezTo>
                  <a:cubicBezTo>
                    <a:pt x="3157220" y="6766814"/>
                    <a:pt x="3172460" y="6751574"/>
                    <a:pt x="3195320" y="6751574"/>
                  </a:cubicBezTo>
                  <a:cubicBezTo>
                    <a:pt x="3195320" y="6751574"/>
                    <a:pt x="3195320" y="6751574"/>
                    <a:pt x="3195320" y="6751574"/>
                  </a:cubicBezTo>
                  <a:cubicBezTo>
                    <a:pt x="3218180" y="6751574"/>
                    <a:pt x="3233420" y="6766814"/>
                    <a:pt x="3233420" y="6789674"/>
                  </a:cubicBezTo>
                  <a:cubicBezTo>
                    <a:pt x="3233420" y="6789674"/>
                    <a:pt x="3233420" y="6789674"/>
                    <a:pt x="3233420" y="6789674"/>
                  </a:cubicBezTo>
                  <a:cubicBezTo>
                    <a:pt x="3225800" y="6812534"/>
                    <a:pt x="3210560" y="6827774"/>
                    <a:pt x="3195320" y="6827774"/>
                  </a:cubicBezTo>
                  <a:cubicBezTo>
                    <a:pt x="3195320" y="6827774"/>
                    <a:pt x="3195320" y="6827774"/>
                    <a:pt x="3195320" y="6827774"/>
                  </a:cubicBezTo>
                  <a:cubicBezTo>
                    <a:pt x="3195320" y="6827774"/>
                    <a:pt x="3187700" y="6827774"/>
                    <a:pt x="3187700" y="6827774"/>
                  </a:cubicBezTo>
                  <a:close/>
                  <a:moveTo>
                    <a:pt x="3797808" y="6774307"/>
                  </a:moveTo>
                  <a:cubicBezTo>
                    <a:pt x="3790188" y="6751447"/>
                    <a:pt x="3805428" y="6736207"/>
                    <a:pt x="3828288" y="6728587"/>
                  </a:cubicBezTo>
                  <a:cubicBezTo>
                    <a:pt x="3828288" y="6728587"/>
                    <a:pt x="3828288" y="6728587"/>
                    <a:pt x="3828288" y="6728587"/>
                  </a:cubicBezTo>
                  <a:cubicBezTo>
                    <a:pt x="3851148" y="6728587"/>
                    <a:pt x="3866388" y="6743827"/>
                    <a:pt x="3874008" y="6766687"/>
                  </a:cubicBezTo>
                  <a:cubicBezTo>
                    <a:pt x="3874008" y="6766687"/>
                    <a:pt x="3874008" y="6766687"/>
                    <a:pt x="3874008" y="6766687"/>
                  </a:cubicBezTo>
                  <a:cubicBezTo>
                    <a:pt x="3874008" y="6781927"/>
                    <a:pt x="3858768" y="6804787"/>
                    <a:pt x="3835908" y="6804787"/>
                  </a:cubicBezTo>
                  <a:cubicBezTo>
                    <a:pt x="3835908" y="6804787"/>
                    <a:pt x="3835908" y="6804787"/>
                    <a:pt x="3835908" y="6804787"/>
                  </a:cubicBezTo>
                  <a:cubicBezTo>
                    <a:pt x="3835908" y="6804787"/>
                    <a:pt x="3835908" y="6804787"/>
                    <a:pt x="3835908" y="6804787"/>
                  </a:cubicBezTo>
                  <a:cubicBezTo>
                    <a:pt x="3835908" y="6804787"/>
                    <a:pt x="3835908" y="6804787"/>
                    <a:pt x="3835908" y="6804787"/>
                  </a:cubicBezTo>
                  <a:cubicBezTo>
                    <a:pt x="3813048" y="6804787"/>
                    <a:pt x="3797808" y="6789547"/>
                    <a:pt x="3797808" y="6774307"/>
                  </a:cubicBezTo>
                  <a:close/>
                  <a:moveTo>
                    <a:pt x="2974213" y="6804787"/>
                  </a:moveTo>
                  <a:cubicBezTo>
                    <a:pt x="2951353" y="6804787"/>
                    <a:pt x="2936113" y="6781927"/>
                    <a:pt x="2943733" y="6759067"/>
                  </a:cubicBezTo>
                  <a:cubicBezTo>
                    <a:pt x="2943733" y="6759067"/>
                    <a:pt x="2943733" y="6759067"/>
                    <a:pt x="2943733" y="6759067"/>
                  </a:cubicBezTo>
                  <a:cubicBezTo>
                    <a:pt x="2943733" y="6743827"/>
                    <a:pt x="2966593" y="6728587"/>
                    <a:pt x="2981833" y="6728587"/>
                  </a:cubicBezTo>
                  <a:cubicBezTo>
                    <a:pt x="2981833" y="6728587"/>
                    <a:pt x="2981833" y="6728587"/>
                    <a:pt x="2981833" y="6728587"/>
                  </a:cubicBezTo>
                  <a:cubicBezTo>
                    <a:pt x="3004693" y="6728587"/>
                    <a:pt x="3019933" y="6751447"/>
                    <a:pt x="3019933" y="6774307"/>
                  </a:cubicBezTo>
                  <a:cubicBezTo>
                    <a:pt x="3019933" y="6774307"/>
                    <a:pt x="3019933" y="6774307"/>
                    <a:pt x="3019933" y="6774307"/>
                  </a:cubicBezTo>
                  <a:cubicBezTo>
                    <a:pt x="3012313" y="6789547"/>
                    <a:pt x="2997073" y="6804787"/>
                    <a:pt x="2981833" y="6804787"/>
                  </a:cubicBezTo>
                  <a:cubicBezTo>
                    <a:pt x="2981833" y="6804787"/>
                    <a:pt x="2981833" y="6804787"/>
                    <a:pt x="2981833" y="6804787"/>
                  </a:cubicBezTo>
                  <a:cubicBezTo>
                    <a:pt x="2974213" y="6804787"/>
                    <a:pt x="2974213" y="6804787"/>
                    <a:pt x="2974213" y="6804787"/>
                  </a:cubicBezTo>
                  <a:close/>
                  <a:moveTo>
                    <a:pt x="4011295" y="6743700"/>
                  </a:moveTo>
                  <a:cubicBezTo>
                    <a:pt x="4003675" y="6720840"/>
                    <a:pt x="4018915" y="6705600"/>
                    <a:pt x="4041775" y="6697980"/>
                  </a:cubicBezTo>
                  <a:cubicBezTo>
                    <a:pt x="4041775" y="6697980"/>
                    <a:pt x="4041775" y="6697980"/>
                    <a:pt x="4041775" y="6697980"/>
                  </a:cubicBezTo>
                  <a:cubicBezTo>
                    <a:pt x="4057015" y="6697980"/>
                    <a:pt x="4079875" y="6705600"/>
                    <a:pt x="4079875" y="6728460"/>
                  </a:cubicBezTo>
                  <a:cubicBezTo>
                    <a:pt x="4079875" y="6728460"/>
                    <a:pt x="4079875" y="6728460"/>
                    <a:pt x="4079875" y="6728460"/>
                  </a:cubicBezTo>
                  <a:cubicBezTo>
                    <a:pt x="4087495" y="6751320"/>
                    <a:pt x="4072255" y="6766560"/>
                    <a:pt x="4049395" y="6774180"/>
                  </a:cubicBezTo>
                  <a:cubicBezTo>
                    <a:pt x="4049395" y="6774180"/>
                    <a:pt x="4049395" y="6774180"/>
                    <a:pt x="4049395" y="6774180"/>
                  </a:cubicBezTo>
                  <a:cubicBezTo>
                    <a:pt x="4049395" y="6774180"/>
                    <a:pt x="4049395" y="6774180"/>
                    <a:pt x="4041775" y="6774180"/>
                  </a:cubicBezTo>
                  <a:cubicBezTo>
                    <a:pt x="4041775" y="6774180"/>
                    <a:pt x="4041775" y="6774180"/>
                    <a:pt x="4041775" y="6774180"/>
                  </a:cubicBezTo>
                  <a:cubicBezTo>
                    <a:pt x="4026535" y="6774180"/>
                    <a:pt x="4011295" y="6758940"/>
                    <a:pt x="4011295" y="6743700"/>
                  </a:cubicBezTo>
                  <a:close/>
                  <a:moveTo>
                    <a:pt x="2760599" y="6766560"/>
                  </a:moveTo>
                  <a:cubicBezTo>
                    <a:pt x="2737739" y="6766560"/>
                    <a:pt x="2730119" y="6743700"/>
                    <a:pt x="2730119" y="6728460"/>
                  </a:cubicBezTo>
                  <a:cubicBezTo>
                    <a:pt x="2730119" y="6728460"/>
                    <a:pt x="2730119" y="6728460"/>
                    <a:pt x="2730119" y="6728460"/>
                  </a:cubicBezTo>
                  <a:cubicBezTo>
                    <a:pt x="2737739" y="6705600"/>
                    <a:pt x="2752979" y="6690360"/>
                    <a:pt x="2775839" y="6697980"/>
                  </a:cubicBezTo>
                  <a:cubicBezTo>
                    <a:pt x="2775839" y="6697980"/>
                    <a:pt x="2775839" y="6697980"/>
                    <a:pt x="2775839" y="6697980"/>
                  </a:cubicBezTo>
                  <a:cubicBezTo>
                    <a:pt x="2798699" y="6697980"/>
                    <a:pt x="2806319" y="6720840"/>
                    <a:pt x="2806319" y="6736080"/>
                  </a:cubicBezTo>
                  <a:cubicBezTo>
                    <a:pt x="2806319" y="6736080"/>
                    <a:pt x="2806319" y="6736080"/>
                    <a:pt x="2806319" y="6736080"/>
                  </a:cubicBezTo>
                  <a:cubicBezTo>
                    <a:pt x="2798699" y="6758940"/>
                    <a:pt x="2783459" y="6774180"/>
                    <a:pt x="2768219" y="6774180"/>
                  </a:cubicBezTo>
                  <a:cubicBezTo>
                    <a:pt x="2768219" y="6774180"/>
                    <a:pt x="2768219" y="6774180"/>
                    <a:pt x="2768219" y="6774180"/>
                  </a:cubicBezTo>
                  <a:cubicBezTo>
                    <a:pt x="2768219" y="6774180"/>
                    <a:pt x="2760599" y="6774180"/>
                    <a:pt x="2760599" y="6766560"/>
                  </a:cubicBezTo>
                  <a:close/>
                  <a:moveTo>
                    <a:pt x="4217162" y="6697853"/>
                  </a:moveTo>
                  <a:cubicBezTo>
                    <a:pt x="4209542" y="6682613"/>
                    <a:pt x="4224782" y="6659753"/>
                    <a:pt x="4247642" y="6652133"/>
                  </a:cubicBezTo>
                  <a:cubicBezTo>
                    <a:pt x="4247642" y="6652133"/>
                    <a:pt x="4247642" y="6652133"/>
                    <a:pt x="4247642" y="6652133"/>
                  </a:cubicBezTo>
                  <a:cubicBezTo>
                    <a:pt x="4262882" y="6644513"/>
                    <a:pt x="4285742" y="6659753"/>
                    <a:pt x="4293362" y="6682613"/>
                  </a:cubicBezTo>
                  <a:cubicBezTo>
                    <a:pt x="4293362" y="6682613"/>
                    <a:pt x="4293362" y="6682613"/>
                    <a:pt x="4293362" y="6682613"/>
                  </a:cubicBezTo>
                  <a:cubicBezTo>
                    <a:pt x="4293362" y="6697853"/>
                    <a:pt x="4285742" y="6720713"/>
                    <a:pt x="4262882" y="6728333"/>
                  </a:cubicBezTo>
                  <a:cubicBezTo>
                    <a:pt x="4262882" y="6728333"/>
                    <a:pt x="4262882" y="6728333"/>
                    <a:pt x="4262882" y="6728333"/>
                  </a:cubicBezTo>
                  <a:cubicBezTo>
                    <a:pt x="4262882" y="6728333"/>
                    <a:pt x="4262882" y="6728333"/>
                    <a:pt x="4262882" y="6728333"/>
                  </a:cubicBezTo>
                  <a:cubicBezTo>
                    <a:pt x="4262882" y="6728333"/>
                    <a:pt x="4262882" y="6728333"/>
                    <a:pt x="4262882" y="6728333"/>
                  </a:cubicBezTo>
                  <a:cubicBezTo>
                    <a:pt x="4262882" y="6728333"/>
                    <a:pt x="4255262" y="6728333"/>
                    <a:pt x="4255262" y="6728333"/>
                  </a:cubicBezTo>
                  <a:cubicBezTo>
                    <a:pt x="4255262" y="6728333"/>
                    <a:pt x="4255262" y="6728333"/>
                    <a:pt x="4255262" y="6728333"/>
                  </a:cubicBezTo>
                  <a:cubicBezTo>
                    <a:pt x="4240022" y="6728333"/>
                    <a:pt x="4224782" y="6713093"/>
                    <a:pt x="4217162" y="6697853"/>
                  </a:cubicBezTo>
                  <a:close/>
                  <a:moveTo>
                    <a:pt x="2547112" y="6720713"/>
                  </a:moveTo>
                  <a:cubicBezTo>
                    <a:pt x="2531872" y="6713093"/>
                    <a:pt x="2516632" y="6697853"/>
                    <a:pt x="2524252" y="6674993"/>
                  </a:cubicBezTo>
                  <a:cubicBezTo>
                    <a:pt x="2524252" y="6674993"/>
                    <a:pt x="2524252" y="6674993"/>
                    <a:pt x="2524252" y="6674993"/>
                  </a:cubicBezTo>
                  <a:cubicBezTo>
                    <a:pt x="2524252" y="6652133"/>
                    <a:pt x="2547112" y="6644513"/>
                    <a:pt x="2569972" y="6644513"/>
                  </a:cubicBezTo>
                  <a:cubicBezTo>
                    <a:pt x="2569972" y="6644513"/>
                    <a:pt x="2569972" y="6644513"/>
                    <a:pt x="2569972" y="6644513"/>
                  </a:cubicBezTo>
                  <a:cubicBezTo>
                    <a:pt x="2585212" y="6652133"/>
                    <a:pt x="2600452" y="6674993"/>
                    <a:pt x="2592832" y="6697980"/>
                  </a:cubicBezTo>
                  <a:cubicBezTo>
                    <a:pt x="2592832" y="6697980"/>
                    <a:pt x="2592832" y="6697980"/>
                    <a:pt x="2592832" y="6697980"/>
                  </a:cubicBezTo>
                  <a:cubicBezTo>
                    <a:pt x="2592832" y="6713220"/>
                    <a:pt x="2577592" y="6720840"/>
                    <a:pt x="2562352" y="6720840"/>
                  </a:cubicBezTo>
                  <a:cubicBezTo>
                    <a:pt x="2562352" y="6720840"/>
                    <a:pt x="2562352" y="6720840"/>
                    <a:pt x="2562352" y="6720840"/>
                  </a:cubicBezTo>
                  <a:cubicBezTo>
                    <a:pt x="2554732" y="6720840"/>
                    <a:pt x="2554732" y="6720840"/>
                    <a:pt x="2547112" y="6720840"/>
                  </a:cubicBezTo>
                  <a:close/>
                  <a:moveTo>
                    <a:pt x="4423029" y="6644386"/>
                  </a:moveTo>
                  <a:cubicBezTo>
                    <a:pt x="4415409" y="6621526"/>
                    <a:pt x="4430649" y="6598666"/>
                    <a:pt x="4445889" y="6590919"/>
                  </a:cubicBezTo>
                  <a:cubicBezTo>
                    <a:pt x="4445889" y="6590919"/>
                    <a:pt x="4445889" y="6590919"/>
                    <a:pt x="4445889" y="6590919"/>
                  </a:cubicBezTo>
                  <a:cubicBezTo>
                    <a:pt x="4468749" y="6590919"/>
                    <a:pt x="4491609" y="6598539"/>
                    <a:pt x="4499229" y="6621399"/>
                  </a:cubicBezTo>
                  <a:cubicBezTo>
                    <a:pt x="4499229" y="6621399"/>
                    <a:pt x="4499229" y="6621399"/>
                    <a:pt x="4499229" y="6621399"/>
                  </a:cubicBezTo>
                  <a:cubicBezTo>
                    <a:pt x="4499229" y="6636639"/>
                    <a:pt x="4491609" y="6659499"/>
                    <a:pt x="4468749" y="6667119"/>
                  </a:cubicBezTo>
                  <a:cubicBezTo>
                    <a:pt x="4468749" y="6667119"/>
                    <a:pt x="4468749" y="6667119"/>
                    <a:pt x="4468749" y="6667119"/>
                  </a:cubicBezTo>
                  <a:cubicBezTo>
                    <a:pt x="4468749" y="6667119"/>
                    <a:pt x="4461129" y="6667119"/>
                    <a:pt x="4461129" y="6667119"/>
                  </a:cubicBezTo>
                  <a:cubicBezTo>
                    <a:pt x="4461129" y="6667119"/>
                    <a:pt x="4461129" y="6667119"/>
                    <a:pt x="4461129" y="6667119"/>
                  </a:cubicBezTo>
                  <a:cubicBezTo>
                    <a:pt x="4445889" y="6667119"/>
                    <a:pt x="4430649" y="6659499"/>
                    <a:pt x="4423029" y="6644259"/>
                  </a:cubicBezTo>
                  <a:close/>
                  <a:moveTo>
                    <a:pt x="2341118" y="6659626"/>
                  </a:moveTo>
                  <a:cubicBezTo>
                    <a:pt x="2341118" y="6659626"/>
                    <a:pt x="2341118" y="6659626"/>
                    <a:pt x="2341118" y="6659626"/>
                  </a:cubicBezTo>
                  <a:cubicBezTo>
                    <a:pt x="2341118" y="6659626"/>
                    <a:pt x="2341118" y="6659626"/>
                    <a:pt x="2341118" y="6659626"/>
                  </a:cubicBezTo>
                  <a:cubicBezTo>
                    <a:pt x="2318258" y="6652006"/>
                    <a:pt x="2310638" y="6629146"/>
                    <a:pt x="2318258" y="6613906"/>
                  </a:cubicBezTo>
                  <a:cubicBezTo>
                    <a:pt x="2318258" y="6613906"/>
                    <a:pt x="2318258" y="6613906"/>
                    <a:pt x="2318258" y="6613906"/>
                  </a:cubicBezTo>
                  <a:cubicBezTo>
                    <a:pt x="2325878" y="6591046"/>
                    <a:pt x="2348738" y="6583426"/>
                    <a:pt x="2363978" y="6591046"/>
                  </a:cubicBezTo>
                  <a:cubicBezTo>
                    <a:pt x="2363978" y="6591046"/>
                    <a:pt x="2363978" y="6591046"/>
                    <a:pt x="2363978" y="6591046"/>
                  </a:cubicBezTo>
                  <a:cubicBezTo>
                    <a:pt x="2386838" y="6591046"/>
                    <a:pt x="2394458" y="6613906"/>
                    <a:pt x="2386838" y="6636766"/>
                  </a:cubicBezTo>
                  <a:cubicBezTo>
                    <a:pt x="2386838" y="6636766"/>
                    <a:pt x="2386838" y="6636766"/>
                    <a:pt x="2386838" y="6636766"/>
                  </a:cubicBezTo>
                  <a:cubicBezTo>
                    <a:pt x="2386838" y="6652006"/>
                    <a:pt x="2371598" y="6659626"/>
                    <a:pt x="2356358" y="6659626"/>
                  </a:cubicBezTo>
                  <a:cubicBezTo>
                    <a:pt x="2356358" y="6659626"/>
                    <a:pt x="2356358" y="6659626"/>
                    <a:pt x="2356358" y="6659626"/>
                  </a:cubicBezTo>
                  <a:cubicBezTo>
                    <a:pt x="2348738" y="6659626"/>
                    <a:pt x="2348738" y="6659626"/>
                    <a:pt x="2341118" y="6659626"/>
                  </a:cubicBezTo>
                  <a:close/>
                  <a:moveTo>
                    <a:pt x="4628896" y="6568059"/>
                  </a:moveTo>
                  <a:cubicBezTo>
                    <a:pt x="4621276" y="6552819"/>
                    <a:pt x="4628896" y="6529959"/>
                    <a:pt x="4644136" y="6522339"/>
                  </a:cubicBezTo>
                  <a:cubicBezTo>
                    <a:pt x="4644136" y="6522339"/>
                    <a:pt x="4644136" y="6522339"/>
                    <a:pt x="4644136" y="6522339"/>
                  </a:cubicBezTo>
                  <a:cubicBezTo>
                    <a:pt x="4666996" y="6514719"/>
                    <a:pt x="4689856" y="6522339"/>
                    <a:pt x="4697476" y="6545199"/>
                  </a:cubicBezTo>
                  <a:cubicBezTo>
                    <a:pt x="4697476" y="6545199"/>
                    <a:pt x="4697476" y="6545199"/>
                    <a:pt x="4697476" y="6545199"/>
                  </a:cubicBezTo>
                  <a:cubicBezTo>
                    <a:pt x="4705096" y="6560439"/>
                    <a:pt x="4697476" y="6583299"/>
                    <a:pt x="4674616" y="6590919"/>
                  </a:cubicBezTo>
                  <a:cubicBezTo>
                    <a:pt x="4674616" y="6590919"/>
                    <a:pt x="4674616" y="6590919"/>
                    <a:pt x="4674616" y="6590919"/>
                  </a:cubicBezTo>
                  <a:cubicBezTo>
                    <a:pt x="4674616" y="6590919"/>
                    <a:pt x="4666996" y="6598539"/>
                    <a:pt x="4659376" y="6598539"/>
                  </a:cubicBezTo>
                  <a:cubicBezTo>
                    <a:pt x="4659376" y="6598539"/>
                    <a:pt x="4659376" y="6598539"/>
                    <a:pt x="4659376" y="6598539"/>
                  </a:cubicBezTo>
                  <a:cubicBezTo>
                    <a:pt x="4644136" y="6598539"/>
                    <a:pt x="4628896" y="6583299"/>
                    <a:pt x="4628896" y="6568059"/>
                  </a:cubicBezTo>
                  <a:close/>
                  <a:moveTo>
                    <a:pt x="2135251" y="6583299"/>
                  </a:moveTo>
                  <a:cubicBezTo>
                    <a:pt x="2120011" y="6575679"/>
                    <a:pt x="2112391" y="6552819"/>
                    <a:pt x="2120011" y="6537579"/>
                  </a:cubicBezTo>
                  <a:cubicBezTo>
                    <a:pt x="2120011" y="6537579"/>
                    <a:pt x="2120011" y="6537579"/>
                    <a:pt x="2120011" y="6537579"/>
                  </a:cubicBezTo>
                  <a:cubicBezTo>
                    <a:pt x="2127631" y="6514719"/>
                    <a:pt x="2150491" y="6507099"/>
                    <a:pt x="2165731" y="6514719"/>
                  </a:cubicBezTo>
                  <a:cubicBezTo>
                    <a:pt x="2165731" y="6514719"/>
                    <a:pt x="2165731" y="6514719"/>
                    <a:pt x="2165731" y="6514719"/>
                  </a:cubicBezTo>
                  <a:cubicBezTo>
                    <a:pt x="2188591" y="6522339"/>
                    <a:pt x="2196211" y="6545199"/>
                    <a:pt x="2188591" y="6560439"/>
                  </a:cubicBezTo>
                  <a:cubicBezTo>
                    <a:pt x="2188591" y="6560439"/>
                    <a:pt x="2188591" y="6560439"/>
                    <a:pt x="2188591" y="6560439"/>
                  </a:cubicBezTo>
                  <a:cubicBezTo>
                    <a:pt x="2180971" y="6575679"/>
                    <a:pt x="2165731" y="6590919"/>
                    <a:pt x="2150491" y="6590919"/>
                  </a:cubicBezTo>
                  <a:cubicBezTo>
                    <a:pt x="2150491" y="6590919"/>
                    <a:pt x="2150491" y="6590919"/>
                    <a:pt x="2150491" y="6590919"/>
                  </a:cubicBezTo>
                  <a:cubicBezTo>
                    <a:pt x="2150491" y="6590919"/>
                    <a:pt x="2142871" y="6590919"/>
                    <a:pt x="2135251" y="6583299"/>
                  </a:cubicBezTo>
                  <a:close/>
                  <a:moveTo>
                    <a:pt x="4827143" y="6491732"/>
                  </a:moveTo>
                  <a:cubicBezTo>
                    <a:pt x="4811903" y="6468872"/>
                    <a:pt x="4819523" y="6446012"/>
                    <a:pt x="4842383" y="6438265"/>
                  </a:cubicBezTo>
                  <a:cubicBezTo>
                    <a:pt x="4842383" y="6438265"/>
                    <a:pt x="4842383" y="6438265"/>
                    <a:pt x="4842383" y="6438265"/>
                  </a:cubicBezTo>
                  <a:cubicBezTo>
                    <a:pt x="4857623" y="6430645"/>
                    <a:pt x="4880483" y="6438265"/>
                    <a:pt x="4895723" y="6453505"/>
                  </a:cubicBezTo>
                  <a:cubicBezTo>
                    <a:pt x="4895723" y="6453505"/>
                    <a:pt x="4895723" y="6453505"/>
                    <a:pt x="4895723" y="6453505"/>
                  </a:cubicBezTo>
                  <a:cubicBezTo>
                    <a:pt x="4903343" y="6476365"/>
                    <a:pt x="4895723" y="6499225"/>
                    <a:pt x="4872863" y="6506972"/>
                  </a:cubicBezTo>
                  <a:cubicBezTo>
                    <a:pt x="4872863" y="6506972"/>
                    <a:pt x="4872863" y="6506972"/>
                    <a:pt x="4872863" y="6506972"/>
                  </a:cubicBezTo>
                  <a:cubicBezTo>
                    <a:pt x="4872863" y="6506972"/>
                    <a:pt x="4865243" y="6506972"/>
                    <a:pt x="4857623" y="6506972"/>
                  </a:cubicBezTo>
                  <a:cubicBezTo>
                    <a:pt x="4857623" y="6506972"/>
                    <a:pt x="4857623" y="6506972"/>
                    <a:pt x="4857623" y="6506972"/>
                  </a:cubicBezTo>
                  <a:cubicBezTo>
                    <a:pt x="4842383" y="6506972"/>
                    <a:pt x="4827143" y="6499352"/>
                    <a:pt x="4827143" y="6491732"/>
                  </a:cubicBezTo>
                  <a:close/>
                  <a:moveTo>
                    <a:pt x="1936877" y="6499352"/>
                  </a:moveTo>
                  <a:cubicBezTo>
                    <a:pt x="1921637" y="6491732"/>
                    <a:pt x="1914017" y="6468872"/>
                    <a:pt x="1921637" y="6445885"/>
                  </a:cubicBezTo>
                  <a:cubicBezTo>
                    <a:pt x="1921637" y="6445885"/>
                    <a:pt x="1921637" y="6445885"/>
                    <a:pt x="1921637" y="6445885"/>
                  </a:cubicBezTo>
                  <a:cubicBezTo>
                    <a:pt x="1929257" y="6430645"/>
                    <a:pt x="1952117" y="6423025"/>
                    <a:pt x="1974977" y="6430645"/>
                  </a:cubicBezTo>
                  <a:cubicBezTo>
                    <a:pt x="1974977" y="6430645"/>
                    <a:pt x="1974977" y="6430645"/>
                    <a:pt x="1974977" y="6430645"/>
                  </a:cubicBezTo>
                  <a:cubicBezTo>
                    <a:pt x="1990217" y="6438265"/>
                    <a:pt x="1997837" y="6461125"/>
                    <a:pt x="1990217" y="6476365"/>
                  </a:cubicBezTo>
                  <a:cubicBezTo>
                    <a:pt x="1990217" y="6476365"/>
                    <a:pt x="1990217" y="6476365"/>
                    <a:pt x="1990217" y="6476365"/>
                  </a:cubicBezTo>
                  <a:cubicBezTo>
                    <a:pt x="1982597" y="6491605"/>
                    <a:pt x="1967357" y="6499225"/>
                    <a:pt x="1959737" y="6499225"/>
                  </a:cubicBezTo>
                  <a:cubicBezTo>
                    <a:pt x="1959737" y="6499225"/>
                    <a:pt x="1959737" y="6499225"/>
                    <a:pt x="1959737" y="6499225"/>
                  </a:cubicBezTo>
                  <a:cubicBezTo>
                    <a:pt x="1952117" y="6499225"/>
                    <a:pt x="1944497" y="6499225"/>
                    <a:pt x="1936877" y="6499225"/>
                  </a:cubicBezTo>
                  <a:close/>
                  <a:moveTo>
                    <a:pt x="5017770" y="6392545"/>
                  </a:moveTo>
                  <a:cubicBezTo>
                    <a:pt x="5002530" y="6377305"/>
                    <a:pt x="5010150" y="6354445"/>
                    <a:pt x="5033010" y="6339078"/>
                  </a:cubicBezTo>
                  <a:cubicBezTo>
                    <a:pt x="5033010" y="6339078"/>
                    <a:pt x="5033010" y="6339078"/>
                    <a:pt x="5033010" y="6339078"/>
                  </a:cubicBezTo>
                  <a:cubicBezTo>
                    <a:pt x="5048250" y="6331458"/>
                    <a:pt x="5071110" y="6339078"/>
                    <a:pt x="5078730" y="6354318"/>
                  </a:cubicBezTo>
                  <a:cubicBezTo>
                    <a:pt x="5078730" y="6354318"/>
                    <a:pt x="5078730" y="6354318"/>
                    <a:pt x="5078730" y="6354318"/>
                  </a:cubicBezTo>
                  <a:cubicBezTo>
                    <a:pt x="5093970" y="6377178"/>
                    <a:pt x="5086350" y="6400038"/>
                    <a:pt x="5063490" y="6407785"/>
                  </a:cubicBezTo>
                  <a:cubicBezTo>
                    <a:pt x="5063490" y="6407785"/>
                    <a:pt x="5063490" y="6407785"/>
                    <a:pt x="5063490" y="6407785"/>
                  </a:cubicBezTo>
                  <a:cubicBezTo>
                    <a:pt x="5063490" y="6407785"/>
                    <a:pt x="5055870" y="6415405"/>
                    <a:pt x="5048250" y="6415405"/>
                  </a:cubicBezTo>
                  <a:cubicBezTo>
                    <a:pt x="5048250" y="6415405"/>
                    <a:pt x="5048250" y="6415405"/>
                    <a:pt x="5048250" y="6415405"/>
                  </a:cubicBezTo>
                  <a:cubicBezTo>
                    <a:pt x="5033010" y="6415405"/>
                    <a:pt x="5025390" y="6407785"/>
                    <a:pt x="5017770" y="6392545"/>
                  </a:cubicBezTo>
                  <a:close/>
                  <a:moveTo>
                    <a:pt x="1746250" y="6400165"/>
                  </a:moveTo>
                  <a:cubicBezTo>
                    <a:pt x="1731010" y="6384925"/>
                    <a:pt x="1723390" y="6362065"/>
                    <a:pt x="1731010" y="6346698"/>
                  </a:cubicBezTo>
                  <a:cubicBezTo>
                    <a:pt x="1731010" y="6346698"/>
                    <a:pt x="1731010" y="6346698"/>
                    <a:pt x="1731010" y="6346698"/>
                  </a:cubicBezTo>
                  <a:cubicBezTo>
                    <a:pt x="1746250" y="6323838"/>
                    <a:pt x="1769110" y="6323838"/>
                    <a:pt x="1784350" y="6331458"/>
                  </a:cubicBezTo>
                  <a:cubicBezTo>
                    <a:pt x="1784350" y="6331458"/>
                    <a:pt x="1784350" y="6331458"/>
                    <a:pt x="1784350" y="6331458"/>
                  </a:cubicBezTo>
                  <a:cubicBezTo>
                    <a:pt x="1807210" y="6339078"/>
                    <a:pt x="1807210" y="6361938"/>
                    <a:pt x="1799590" y="6384925"/>
                  </a:cubicBezTo>
                  <a:cubicBezTo>
                    <a:pt x="1799590" y="6384925"/>
                    <a:pt x="1799590" y="6384925"/>
                    <a:pt x="1799590" y="6384925"/>
                  </a:cubicBezTo>
                  <a:cubicBezTo>
                    <a:pt x="1791970" y="6392545"/>
                    <a:pt x="1776730" y="6400165"/>
                    <a:pt x="1769110" y="6400165"/>
                  </a:cubicBezTo>
                  <a:cubicBezTo>
                    <a:pt x="1769110" y="6400165"/>
                    <a:pt x="1769110" y="6400165"/>
                    <a:pt x="1769110" y="6400165"/>
                  </a:cubicBezTo>
                  <a:cubicBezTo>
                    <a:pt x="1761490" y="6400165"/>
                    <a:pt x="1753870" y="6400165"/>
                    <a:pt x="1746250" y="6400165"/>
                  </a:cubicBezTo>
                  <a:close/>
                  <a:moveTo>
                    <a:pt x="5200777" y="6285738"/>
                  </a:moveTo>
                  <a:cubicBezTo>
                    <a:pt x="5185537" y="6270498"/>
                    <a:pt x="5193157" y="6247638"/>
                    <a:pt x="5208397" y="6232271"/>
                  </a:cubicBezTo>
                  <a:cubicBezTo>
                    <a:pt x="5208397" y="6232271"/>
                    <a:pt x="5208397" y="6232271"/>
                    <a:pt x="5208397" y="6232271"/>
                  </a:cubicBezTo>
                  <a:cubicBezTo>
                    <a:pt x="5231257" y="6224651"/>
                    <a:pt x="5254117" y="6224651"/>
                    <a:pt x="5261737" y="6247511"/>
                  </a:cubicBezTo>
                  <a:cubicBezTo>
                    <a:pt x="5261737" y="6247511"/>
                    <a:pt x="5261737" y="6247511"/>
                    <a:pt x="5261737" y="6247511"/>
                  </a:cubicBezTo>
                  <a:cubicBezTo>
                    <a:pt x="5276977" y="6262751"/>
                    <a:pt x="5269357" y="6285611"/>
                    <a:pt x="5254117" y="6293231"/>
                  </a:cubicBezTo>
                  <a:cubicBezTo>
                    <a:pt x="5254117" y="6293231"/>
                    <a:pt x="5254117" y="6293231"/>
                    <a:pt x="5254117" y="6293231"/>
                  </a:cubicBezTo>
                  <a:cubicBezTo>
                    <a:pt x="5246497" y="6300851"/>
                    <a:pt x="5238877" y="6300851"/>
                    <a:pt x="5231257" y="6300851"/>
                  </a:cubicBezTo>
                  <a:cubicBezTo>
                    <a:pt x="5231257" y="6300851"/>
                    <a:pt x="5231257" y="6300851"/>
                    <a:pt x="5231257" y="6300851"/>
                  </a:cubicBezTo>
                  <a:cubicBezTo>
                    <a:pt x="5223637" y="6300851"/>
                    <a:pt x="5208397" y="6293231"/>
                    <a:pt x="5200777" y="6285611"/>
                  </a:cubicBezTo>
                  <a:close/>
                  <a:moveTo>
                    <a:pt x="1563243" y="6285738"/>
                  </a:moveTo>
                  <a:cubicBezTo>
                    <a:pt x="1563243" y="6285738"/>
                    <a:pt x="1563243" y="6285738"/>
                    <a:pt x="1563243" y="6285738"/>
                  </a:cubicBezTo>
                  <a:cubicBezTo>
                    <a:pt x="1563243" y="6285738"/>
                    <a:pt x="1563243" y="6285738"/>
                    <a:pt x="1563243" y="6285738"/>
                  </a:cubicBezTo>
                  <a:cubicBezTo>
                    <a:pt x="1548003" y="6270498"/>
                    <a:pt x="1540383" y="6247638"/>
                    <a:pt x="1548003" y="6232271"/>
                  </a:cubicBezTo>
                  <a:cubicBezTo>
                    <a:pt x="1548003" y="6232271"/>
                    <a:pt x="1548003" y="6232271"/>
                    <a:pt x="1548003" y="6232271"/>
                  </a:cubicBezTo>
                  <a:cubicBezTo>
                    <a:pt x="1563243" y="6217031"/>
                    <a:pt x="1586103" y="6209411"/>
                    <a:pt x="1601343" y="6224651"/>
                  </a:cubicBezTo>
                  <a:cubicBezTo>
                    <a:pt x="1601343" y="6224651"/>
                    <a:pt x="1601343" y="6224651"/>
                    <a:pt x="1601343" y="6224651"/>
                  </a:cubicBezTo>
                  <a:cubicBezTo>
                    <a:pt x="1624203" y="6232271"/>
                    <a:pt x="1624203" y="6255131"/>
                    <a:pt x="1616583" y="6278118"/>
                  </a:cubicBezTo>
                  <a:cubicBezTo>
                    <a:pt x="1616583" y="6278118"/>
                    <a:pt x="1616583" y="6278118"/>
                    <a:pt x="1616583" y="6278118"/>
                  </a:cubicBezTo>
                  <a:cubicBezTo>
                    <a:pt x="1608963" y="6285738"/>
                    <a:pt x="1593723" y="6293358"/>
                    <a:pt x="1586103" y="6293358"/>
                  </a:cubicBezTo>
                  <a:cubicBezTo>
                    <a:pt x="1586103" y="6293358"/>
                    <a:pt x="1586103" y="6293358"/>
                    <a:pt x="1586103" y="6293358"/>
                  </a:cubicBezTo>
                  <a:cubicBezTo>
                    <a:pt x="1578483" y="6293358"/>
                    <a:pt x="1570863" y="6293358"/>
                    <a:pt x="1563243" y="6285738"/>
                  </a:cubicBezTo>
                  <a:close/>
                  <a:moveTo>
                    <a:pt x="5376164" y="6163691"/>
                  </a:moveTo>
                  <a:cubicBezTo>
                    <a:pt x="5368544" y="6148451"/>
                    <a:pt x="5368544" y="6125591"/>
                    <a:pt x="5383784" y="6110224"/>
                  </a:cubicBezTo>
                  <a:cubicBezTo>
                    <a:pt x="5383784" y="6110224"/>
                    <a:pt x="5383784" y="6110224"/>
                    <a:pt x="5383784" y="6110224"/>
                  </a:cubicBezTo>
                  <a:cubicBezTo>
                    <a:pt x="5406644" y="6102604"/>
                    <a:pt x="5429504" y="6102604"/>
                    <a:pt x="5437124" y="6117844"/>
                  </a:cubicBezTo>
                  <a:cubicBezTo>
                    <a:pt x="5437124" y="6117844"/>
                    <a:pt x="5437124" y="6117844"/>
                    <a:pt x="5437124" y="6117844"/>
                  </a:cubicBezTo>
                  <a:cubicBezTo>
                    <a:pt x="5452364" y="6140704"/>
                    <a:pt x="5452364" y="6163564"/>
                    <a:pt x="5429504" y="6171311"/>
                  </a:cubicBezTo>
                  <a:cubicBezTo>
                    <a:pt x="5429504" y="6171311"/>
                    <a:pt x="5429504" y="6171311"/>
                    <a:pt x="5429504" y="6171311"/>
                  </a:cubicBezTo>
                  <a:cubicBezTo>
                    <a:pt x="5421884" y="6178931"/>
                    <a:pt x="5414264" y="6178931"/>
                    <a:pt x="5406644" y="6178931"/>
                  </a:cubicBezTo>
                  <a:cubicBezTo>
                    <a:pt x="5406644" y="6178931"/>
                    <a:pt x="5406644" y="6178931"/>
                    <a:pt x="5406644" y="6178931"/>
                  </a:cubicBezTo>
                  <a:cubicBezTo>
                    <a:pt x="5399024" y="6178931"/>
                    <a:pt x="5383784" y="6178931"/>
                    <a:pt x="5376164" y="6163691"/>
                  </a:cubicBezTo>
                  <a:close/>
                  <a:moveTo>
                    <a:pt x="1387856" y="6163691"/>
                  </a:moveTo>
                  <a:cubicBezTo>
                    <a:pt x="1387856" y="6163691"/>
                    <a:pt x="1387856" y="6163691"/>
                    <a:pt x="1387856" y="6163691"/>
                  </a:cubicBezTo>
                  <a:cubicBezTo>
                    <a:pt x="1387856" y="6163691"/>
                    <a:pt x="1387856" y="6163691"/>
                    <a:pt x="1387856" y="6163691"/>
                  </a:cubicBezTo>
                  <a:cubicBezTo>
                    <a:pt x="1364996" y="6148451"/>
                    <a:pt x="1364996" y="6125591"/>
                    <a:pt x="1380236" y="6110224"/>
                  </a:cubicBezTo>
                  <a:cubicBezTo>
                    <a:pt x="1380236" y="6110224"/>
                    <a:pt x="1380236" y="6110224"/>
                    <a:pt x="1380236" y="6110224"/>
                  </a:cubicBezTo>
                  <a:cubicBezTo>
                    <a:pt x="1387856" y="6094984"/>
                    <a:pt x="1410716" y="6087364"/>
                    <a:pt x="1425956" y="6102604"/>
                  </a:cubicBezTo>
                  <a:cubicBezTo>
                    <a:pt x="1425956" y="6102604"/>
                    <a:pt x="1425956" y="6102604"/>
                    <a:pt x="1425956" y="6102604"/>
                  </a:cubicBezTo>
                  <a:cubicBezTo>
                    <a:pt x="1448816" y="6110224"/>
                    <a:pt x="1448816" y="6140704"/>
                    <a:pt x="1441196" y="6156071"/>
                  </a:cubicBezTo>
                  <a:cubicBezTo>
                    <a:pt x="1441196" y="6156071"/>
                    <a:pt x="1441196" y="6156071"/>
                    <a:pt x="1441196" y="6156071"/>
                  </a:cubicBezTo>
                  <a:cubicBezTo>
                    <a:pt x="1433576" y="6163691"/>
                    <a:pt x="1418336" y="6171311"/>
                    <a:pt x="1410716" y="6171311"/>
                  </a:cubicBezTo>
                  <a:cubicBezTo>
                    <a:pt x="1410716" y="6171311"/>
                    <a:pt x="1410716" y="6171311"/>
                    <a:pt x="1410716" y="6171311"/>
                  </a:cubicBezTo>
                  <a:cubicBezTo>
                    <a:pt x="1395476" y="6171311"/>
                    <a:pt x="1387856" y="6163691"/>
                    <a:pt x="1387856" y="6163691"/>
                  </a:cubicBezTo>
                  <a:close/>
                  <a:moveTo>
                    <a:pt x="5551551" y="6034024"/>
                  </a:moveTo>
                  <a:cubicBezTo>
                    <a:pt x="5536311" y="6018784"/>
                    <a:pt x="5536311" y="5995924"/>
                    <a:pt x="5551551" y="5980557"/>
                  </a:cubicBezTo>
                  <a:cubicBezTo>
                    <a:pt x="5551551" y="5980557"/>
                    <a:pt x="5551551" y="5980557"/>
                    <a:pt x="5551551" y="5980557"/>
                  </a:cubicBezTo>
                  <a:cubicBezTo>
                    <a:pt x="5566791" y="5965317"/>
                    <a:pt x="5597271" y="5972937"/>
                    <a:pt x="5604891" y="5988177"/>
                  </a:cubicBezTo>
                  <a:cubicBezTo>
                    <a:pt x="5604891" y="5988177"/>
                    <a:pt x="5604891" y="5988177"/>
                    <a:pt x="5604891" y="5988177"/>
                  </a:cubicBezTo>
                  <a:cubicBezTo>
                    <a:pt x="5620131" y="6003417"/>
                    <a:pt x="5620131" y="6026277"/>
                    <a:pt x="5604891" y="6041644"/>
                  </a:cubicBezTo>
                  <a:cubicBezTo>
                    <a:pt x="5604891" y="6041644"/>
                    <a:pt x="5604891" y="6041644"/>
                    <a:pt x="5604891" y="6041644"/>
                  </a:cubicBezTo>
                  <a:cubicBezTo>
                    <a:pt x="5597271" y="6049264"/>
                    <a:pt x="5589651" y="6049264"/>
                    <a:pt x="5574411" y="6049264"/>
                  </a:cubicBezTo>
                  <a:cubicBezTo>
                    <a:pt x="5574411" y="6049264"/>
                    <a:pt x="5574411" y="6049264"/>
                    <a:pt x="5574411" y="6049264"/>
                  </a:cubicBezTo>
                  <a:cubicBezTo>
                    <a:pt x="5566791" y="6049264"/>
                    <a:pt x="5559171" y="6041644"/>
                    <a:pt x="5551551" y="6034024"/>
                  </a:cubicBezTo>
                  <a:close/>
                  <a:moveTo>
                    <a:pt x="1212469" y="6026404"/>
                  </a:moveTo>
                  <a:cubicBezTo>
                    <a:pt x="1212469" y="6026404"/>
                    <a:pt x="1212469" y="6026404"/>
                    <a:pt x="1212469" y="6026404"/>
                  </a:cubicBezTo>
                  <a:cubicBezTo>
                    <a:pt x="1212469" y="6026404"/>
                    <a:pt x="1212469" y="6026404"/>
                    <a:pt x="1212469" y="6026404"/>
                  </a:cubicBezTo>
                  <a:cubicBezTo>
                    <a:pt x="1197229" y="6011164"/>
                    <a:pt x="1197229" y="5988304"/>
                    <a:pt x="1212469" y="5972937"/>
                  </a:cubicBezTo>
                  <a:cubicBezTo>
                    <a:pt x="1212469" y="5972937"/>
                    <a:pt x="1212469" y="5972937"/>
                    <a:pt x="1212469" y="5972937"/>
                  </a:cubicBezTo>
                  <a:cubicBezTo>
                    <a:pt x="1220089" y="5957697"/>
                    <a:pt x="1250569" y="5957697"/>
                    <a:pt x="1265809" y="5972937"/>
                  </a:cubicBezTo>
                  <a:cubicBezTo>
                    <a:pt x="1265809" y="5972937"/>
                    <a:pt x="1265809" y="5972937"/>
                    <a:pt x="1265809" y="5972937"/>
                  </a:cubicBezTo>
                  <a:cubicBezTo>
                    <a:pt x="1281049" y="5980557"/>
                    <a:pt x="1281049" y="6003417"/>
                    <a:pt x="1265809" y="6026404"/>
                  </a:cubicBezTo>
                  <a:cubicBezTo>
                    <a:pt x="1265809" y="6026404"/>
                    <a:pt x="1265809" y="6026404"/>
                    <a:pt x="1265809" y="6026404"/>
                  </a:cubicBezTo>
                  <a:cubicBezTo>
                    <a:pt x="1258189" y="6034024"/>
                    <a:pt x="1250569" y="6034024"/>
                    <a:pt x="1235329" y="6034024"/>
                  </a:cubicBezTo>
                  <a:cubicBezTo>
                    <a:pt x="1235329" y="6034024"/>
                    <a:pt x="1235329" y="6034024"/>
                    <a:pt x="1235329" y="6034024"/>
                  </a:cubicBezTo>
                  <a:cubicBezTo>
                    <a:pt x="1227709" y="6034024"/>
                    <a:pt x="1220089" y="6034024"/>
                    <a:pt x="1212469" y="6026404"/>
                  </a:cubicBezTo>
                  <a:close/>
                  <a:moveTo>
                    <a:pt x="5711698" y="5896737"/>
                  </a:moveTo>
                  <a:cubicBezTo>
                    <a:pt x="5696458" y="5881497"/>
                    <a:pt x="5696458" y="5858637"/>
                    <a:pt x="5711698" y="5843270"/>
                  </a:cubicBezTo>
                  <a:cubicBezTo>
                    <a:pt x="5711698" y="5843270"/>
                    <a:pt x="5711698" y="5843270"/>
                    <a:pt x="5711698" y="5843270"/>
                  </a:cubicBezTo>
                  <a:cubicBezTo>
                    <a:pt x="5726938" y="5828030"/>
                    <a:pt x="5749798" y="5828030"/>
                    <a:pt x="5765038" y="5843270"/>
                  </a:cubicBezTo>
                  <a:cubicBezTo>
                    <a:pt x="5765038" y="5843270"/>
                    <a:pt x="5765038" y="5843270"/>
                    <a:pt x="5765038" y="5843270"/>
                  </a:cubicBezTo>
                  <a:cubicBezTo>
                    <a:pt x="5780278" y="5858510"/>
                    <a:pt x="5780278" y="5881370"/>
                    <a:pt x="5765038" y="5896737"/>
                  </a:cubicBezTo>
                  <a:cubicBezTo>
                    <a:pt x="5765038" y="5896737"/>
                    <a:pt x="5765038" y="5896737"/>
                    <a:pt x="5765038" y="5896737"/>
                  </a:cubicBezTo>
                  <a:cubicBezTo>
                    <a:pt x="5757418" y="5904357"/>
                    <a:pt x="5749798" y="5904357"/>
                    <a:pt x="5734558" y="5904357"/>
                  </a:cubicBezTo>
                  <a:cubicBezTo>
                    <a:pt x="5734558" y="5904357"/>
                    <a:pt x="5734558" y="5904357"/>
                    <a:pt x="5734558" y="5904357"/>
                  </a:cubicBezTo>
                  <a:cubicBezTo>
                    <a:pt x="5726938" y="5904357"/>
                    <a:pt x="5719318" y="5904357"/>
                    <a:pt x="5711698" y="5896737"/>
                  </a:cubicBezTo>
                  <a:close/>
                  <a:moveTo>
                    <a:pt x="1052322" y="5881497"/>
                  </a:moveTo>
                  <a:cubicBezTo>
                    <a:pt x="1037082" y="5866257"/>
                    <a:pt x="1037082" y="5843397"/>
                    <a:pt x="1052322" y="5828030"/>
                  </a:cubicBezTo>
                  <a:cubicBezTo>
                    <a:pt x="1052322" y="5828030"/>
                    <a:pt x="1052322" y="5828030"/>
                    <a:pt x="1052322" y="5828030"/>
                  </a:cubicBezTo>
                  <a:cubicBezTo>
                    <a:pt x="1067562" y="5812790"/>
                    <a:pt x="1090422" y="5812790"/>
                    <a:pt x="1105662" y="5828030"/>
                  </a:cubicBezTo>
                  <a:cubicBezTo>
                    <a:pt x="1105662" y="5828030"/>
                    <a:pt x="1105662" y="5828030"/>
                    <a:pt x="1105662" y="5828030"/>
                  </a:cubicBezTo>
                  <a:cubicBezTo>
                    <a:pt x="1120902" y="5843270"/>
                    <a:pt x="1120902" y="5866130"/>
                    <a:pt x="1105662" y="5881497"/>
                  </a:cubicBezTo>
                  <a:cubicBezTo>
                    <a:pt x="1105662" y="5881497"/>
                    <a:pt x="1105662" y="5881497"/>
                    <a:pt x="1105662" y="5881497"/>
                  </a:cubicBezTo>
                  <a:cubicBezTo>
                    <a:pt x="1098042" y="5889117"/>
                    <a:pt x="1090422" y="5896737"/>
                    <a:pt x="1082802" y="5896737"/>
                  </a:cubicBezTo>
                  <a:cubicBezTo>
                    <a:pt x="1082802" y="5896737"/>
                    <a:pt x="1082802" y="5896737"/>
                    <a:pt x="1082802" y="5896737"/>
                  </a:cubicBezTo>
                  <a:cubicBezTo>
                    <a:pt x="1067562" y="5896737"/>
                    <a:pt x="1059942" y="5889117"/>
                    <a:pt x="1052322" y="5881497"/>
                  </a:cubicBezTo>
                  <a:close/>
                  <a:moveTo>
                    <a:pt x="5864225" y="5744210"/>
                  </a:moveTo>
                  <a:cubicBezTo>
                    <a:pt x="5848985" y="5728970"/>
                    <a:pt x="5848985" y="5706110"/>
                    <a:pt x="5864225" y="5690743"/>
                  </a:cubicBezTo>
                  <a:cubicBezTo>
                    <a:pt x="5864225" y="5690743"/>
                    <a:pt x="5864225" y="5690743"/>
                    <a:pt x="5864225" y="5690743"/>
                  </a:cubicBezTo>
                  <a:cubicBezTo>
                    <a:pt x="5871845" y="5675503"/>
                    <a:pt x="5902325" y="5675503"/>
                    <a:pt x="5917565" y="5690743"/>
                  </a:cubicBezTo>
                  <a:cubicBezTo>
                    <a:pt x="5917565" y="5690743"/>
                    <a:pt x="5917565" y="5690743"/>
                    <a:pt x="5917565" y="5690743"/>
                  </a:cubicBezTo>
                  <a:cubicBezTo>
                    <a:pt x="5932805" y="5705983"/>
                    <a:pt x="5932805" y="5728843"/>
                    <a:pt x="5917565" y="5744210"/>
                  </a:cubicBezTo>
                  <a:cubicBezTo>
                    <a:pt x="5917565" y="5744210"/>
                    <a:pt x="5917565" y="5744210"/>
                    <a:pt x="5917565" y="5744210"/>
                  </a:cubicBezTo>
                  <a:cubicBezTo>
                    <a:pt x="5909945" y="5751830"/>
                    <a:pt x="5902325" y="5751830"/>
                    <a:pt x="5887085" y="5751830"/>
                  </a:cubicBezTo>
                  <a:cubicBezTo>
                    <a:pt x="5887085" y="5751830"/>
                    <a:pt x="5887085" y="5751830"/>
                    <a:pt x="5887085" y="5751830"/>
                  </a:cubicBezTo>
                  <a:cubicBezTo>
                    <a:pt x="5879465" y="5751830"/>
                    <a:pt x="5871845" y="5751830"/>
                    <a:pt x="5864225" y="5744210"/>
                  </a:cubicBezTo>
                  <a:close/>
                  <a:moveTo>
                    <a:pt x="899795" y="5728970"/>
                  </a:moveTo>
                  <a:cubicBezTo>
                    <a:pt x="899795" y="5728970"/>
                    <a:pt x="899795" y="5728970"/>
                    <a:pt x="899795" y="5728970"/>
                  </a:cubicBezTo>
                  <a:cubicBezTo>
                    <a:pt x="899795" y="5728970"/>
                    <a:pt x="899795" y="5728970"/>
                    <a:pt x="899795" y="5728970"/>
                  </a:cubicBezTo>
                  <a:cubicBezTo>
                    <a:pt x="884555" y="5713730"/>
                    <a:pt x="892175" y="5690870"/>
                    <a:pt x="907415" y="5675503"/>
                  </a:cubicBezTo>
                  <a:cubicBezTo>
                    <a:pt x="907415" y="5675503"/>
                    <a:pt x="907415" y="5675503"/>
                    <a:pt x="907415" y="5675503"/>
                  </a:cubicBezTo>
                  <a:cubicBezTo>
                    <a:pt x="922655" y="5660263"/>
                    <a:pt x="945515" y="5660263"/>
                    <a:pt x="960755" y="5675503"/>
                  </a:cubicBezTo>
                  <a:cubicBezTo>
                    <a:pt x="960755" y="5675503"/>
                    <a:pt x="960755" y="5675503"/>
                    <a:pt x="960755" y="5675503"/>
                  </a:cubicBezTo>
                  <a:cubicBezTo>
                    <a:pt x="975995" y="5690743"/>
                    <a:pt x="968375" y="5713603"/>
                    <a:pt x="953135" y="5728970"/>
                  </a:cubicBezTo>
                  <a:cubicBezTo>
                    <a:pt x="953135" y="5728970"/>
                    <a:pt x="953135" y="5728970"/>
                    <a:pt x="953135" y="5728970"/>
                  </a:cubicBezTo>
                  <a:cubicBezTo>
                    <a:pt x="945515" y="5736590"/>
                    <a:pt x="937895" y="5736590"/>
                    <a:pt x="930275" y="5736590"/>
                  </a:cubicBezTo>
                  <a:cubicBezTo>
                    <a:pt x="930275" y="5736590"/>
                    <a:pt x="930275" y="5736590"/>
                    <a:pt x="930275" y="5736590"/>
                  </a:cubicBezTo>
                  <a:cubicBezTo>
                    <a:pt x="922655" y="5736590"/>
                    <a:pt x="907415" y="5736590"/>
                    <a:pt x="899795" y="5728970"/>
                  </a:cubicBezTo>
                  <a:close/>
                  <a:moveTo>
                    <a:pt x="6009132" y="5584063"/>
                  </a:moveTo>
                  <a:cubicBezTo>
                    <a:pt x="5986272" y="5568823"/>
                    <a:pt x="5986272" y="5545963"/>
                    <a:pt x="6001512" y="5530596"/>
                  </a:cubicBezTo>
                  <a:cubicBezTo>
                    <a:pt x="6001512" y="5530596"/>
                    <a:pt x="6001512" y="5530596"/>
                    <a:pt x="6001512" y="5530596"/>
                  </a:cubicBezTo>
                  <a:cubicBezTo>
                    <a:pt x="6016752" y="5515356"/>
                    <a:pt x="6039612" y="5515356"/>
                    <a:pt x="6054852" y="5522976"/>
                  </a:cubicBezTo>
                  <a:cubicBezTo>
                    <a:pt x="6054852" y="5522976"/>
                    <a:pt x="6054852" y="5522976"/>
                    <a:pt x="6054852" y="5522976"/>
                  </a:cubicBezTo>
                  <a:cubicBezTo>
                    <a:pt x="6070092" y="5538216"/>
                    <a:pt x="6070092" y="5561076"/>
                    <a:pt x="6062472" y="5576443"/>
                  </a:cubicBezTo>
                  <a:cubicBezTo>
                    <a:pt x="6062472" y="5576443"/>
                    <a:pt x="6062472" y="5576443"/>
                    <a:pt x="6062472" y="5576443"/>
                  </a:cubicBezTo>
                  <a:cubicBezTo>
                    <a:pt x="6054852" y="5591683"/>
                    <a:pt x="6039612" y="5591683"/>
                    <a:pt x="6031992" y="5591683"/>
                  </a:cubicBezTo>
                  <a:cubicBezTo>
                    <a:pt x="6031992" y="5591683"/>
                    <a:pt x="6031992" y="5591683"/>
                    <a:pt x="6031992" y="5591683"/>
                  </a:cubicBezTo>
                  <a:cubicBezTo>
                    <a:pt x="6024372" y="5591683"/>
                    <a:pt x="6009132" y="5591683"/>
                    <a:pt x="6009132" y="5584063"/>
                  </a:cubicBezTo>
                  <a:close/>
                  <a:moveTo>
                    <a:pt x="762508" y="5561203"/>
                  </a:moveTo>
                  <a:cubicBezTo>
                    <a:pt x="762508" y="5561203"/>
                    <a:pt x="762508" y="5561203"/>
                    <a:pt x="762508" y="5561203"/>
                  </a:cubicBezTo>
                  <a:cubicBezTo>
                    <a:pt x="762508" y="5561203"/>
                    <a:pt x="762508" y="5561203"/>
                    <a:pt x="762508" y="5561203"/>
                  </a:cubicBezTo>
                  <a:cubicBezTo>
                    <a:pt x="747268" y="5545963"/>
                    <a:pt x="747268" y="5523103"/>
                    <a:pt x="762508" y="5507736"/>
                  </a:cubicBezTo>
                  <a:cubicBezTo>
                    <a:pt x="762508" y="5507736"/>
                    <a:pt x="762508" y="5507736"/>
                    <a:pt x="762508" y="5507736"/>
                  </a:cubicBezTo>
                  <a:cubicBezTo>
                    <a:pt x="785368" y="5500116"/>
                    <a:pt x="808228" y="5500116"/>
                    <a:pt x="823468" y="5515356"/>
                  </a:cubicBezTo>
                  <a:cubicBezTo>
                    <a:pt x="823468" y="5515356"/>
                    <a:pt x="823468" y="5515356"/>
                    <a:pt x="823468" y="5515356"/>
                  </a:cubicBezTo>
                  <a:cubicBezTo>
                    <a:pt x="831088" y="5530596"/>
                    <a:pt x="831088" y="5553456"/>
                    <a:pt x="815848" y="5568823"/>
                  </a:cubicBezTo>
                  <a:cubicBezTo>
                    <a:pt x="815848" y="5568823"/>
                    <a:pt x="815848" y="5568823"/>
                    <a:pt x="815848" y="5568823"/>
                  </a:cubicBezTo>
                  <a:cubicBezTo>
                    <a:pt x="808228" y="5576443"/>
                    <a:pt x="800608" y="5576443"/>
                    <a:pt x="792988" y="5576443"/>
                  </a:cubicBezTo>
                  <a:cubicBezTo>
                    <a:pt x="792988" y="5576443"/>
                    <a:pt x="792988" y="5576443"/>
                    <a:pt x="792988" y="5576443"/>
                  </a:cubicBezTo>
                  <a:cubicBezTo>
                    <a:pt x="777748" y="5576443"/>
                    <a:pt x="770128" y="5576443"/>
                    <a:pt x="762508" y="5561203"/>
                  </a:cubicBezTo>
                  <a:close/>
                  <a:moveTo>
                    <a:pt x="6138799" y="5416296"/>
                  </a:moveTo>
                  <a:cubicBezTo>
                    <a:pt x="6123559" y="5401056"/>
                    <a:pt x="6115939" y="5378196"/>
                    <a:pt x="6131179" y="5362829"/>
                  </a:cubicBezTo>
                  <a:cubicBezTo>
                    <a:pt x="6131179" y="5362829"/>
                    <a:pt x="6131179" y="5362829"/>
                    <a:pt x="6131179" y="5362829"/>
                  </a:cubicBezTo>
                  <a:cubicBezTo>
                    <a:pt x="6138799" y="5347589"/>
                    <a:pt x="6161659" y="5339969"/>
                    <a:pt x="6184519" y="5355209"/>
                  </a:cubicBezTo>
                  <a:cubicBezTo>
                    <a:pt x="6184519" y="5355209"/>
                    <a:pt x="6184519" y="5355209"/>
                    <a:pt x="6184519" y="5355209"/>
                  </a:cubicBezTo>
                  <a:cubicBezTo>
                    <a:pt x="6199759" y="5370449"/>
                    <a:pt x="6199759" y="5393309"/>
                    <a:pt x="6192139" y="5408676"/>
                  </a:cubicBezTo>
                  <a:cubicBezTo>
                    <a:pt x="6192139" y="5408676"/>
                    <a:pt x="6192139" y="5408676"/>
                    <a:pt x="6192139" y="5408676"/>
                  </a:cubicBezTo>
                  <a:cubicBezTo>
                    <a:pt x="6184519" y="5416296"/>
                    <a:pt x="6169279" y="5423916"/>
                    <a:pt x="6161659" y="5423916"/>
                  </a:cubicBezTo>
                  <a:cubicBezTo>
                    <a:pt x="6161659" y="5423916"/>
                    <a:pt x="6161659" y="5423916"/>
                    <a:pt x="6161659" y="5423916"/>
                  </a:cubicBezTo>
                  <a:cubicBezTo>
                    <a:pt x="6154039" y="5423916"/>
                    <a:pt x="6146419" y="5423916"/>
                    <a:pt x="6138799" y="5416296"/>
                  </a:cubicBezTo>
                  <a:close/>
                  <a:moveTo>
                    <a:pt x="632841" y="5393436"/>
                  </a:moveTo>
                  <a:cubicBezTo>
                    <a:pt x="617601" y="5370576"/>
                    <a:pt x="625221" y="5347716"/>
                    <a:pt x="640461" y="5339969"/>
                  </a:cubicBezTo>
                  <a:cubicBezTo>
                    <a:pt x="640461" y="5339969"/>
                    <a:pt x="640461" y="5339969"/>
                    <a:pt x="640461" y="5339969"/>
                  </a:cubicBezTo>
                  <a:cubicBezTo>
                    <a:pt x="655701" y="5324729"/>
                    <a:pt x="678561" y="5332349"/>
                    <a:pt x="693801" y="5347589"/>
                  </a:cubicBezTo>
                  <a:cubicBezTo>
                    <a:pt x="693801" y="5347589"/>
                    <a:pt x="693801" y="5347589"/>
                    <a:pt x="693801" y="5347589"/>
                  </a:cubicBezTo>
                  <a:cubicBezTo>
                    <a:pt x="701421" y="5362829"/>
                    <a:pt x="701421" y="5385689"/>
                    <a:pt x="686181" y="5401056"/>
                  </a:cubicBezTo>
                  <a:cubicBezTo>
                    <a:pt x="686181" y="5401056"/>
                    <a:pt x="686181" y="5401056"/>
                    <a:pt x="686181" y="5401056"/>
                  </a:cubicBezTo>
                  <a:cubicBezTo>
                    <a:pt x="678561" y="5408676"/>
                    <a:pt x="670941" y="5408676"/>
                    <a:pt x="663321" y="5408676"/>
                  </a:cubicBezTo>
                  <a:cubicBezTo>
                    <a:pt x="663321" y="5408676"/>
                    <a:pt x="663321" y="5408676"/>
                    <a:pt x="663321" y="5408676"/>
                  </a:cubicBezTo>
                  <a:cubicBezTo>
                    <a:pt x="648081" y="5408676"/>
                    <a:pt x="640461" y="5401056"/>
                    <a:pt x="632841" y="5393436"/>
                  </a:cubicBezTo>
                  <a:close/>
                  <a:moveTo>
                    <a:pt x="6260719" y="5240909"/>
                  </a:moveTo>
                  <a:cubicBezTo>
                    <a:pt x="6237859" y="5225669"/>
                    <a:pt x="6237859" y="5202809"/>
                    <a:pt x="6245479" y="5187442"/>
                  </a:cubicBezTo>
                  <a:cubicBezTo>
                    <a:pt x="6245479" y="5187442"/>
                    <a:pt x="6245479" y="5187442"/>
                    <a:pt x="6245479" y="5187442"/>
                  </a:cubicBezTo>
                  <a:cubicBezTo>
                    <a:pt x="6260719" y="5172202"/>
                    <a:pt x="6283579" y="5164582"/>
                    <a:pt x="6298819" y="5172202"/>
                  </a:cubicBezTo>
                  <a:cubicBezTo>
                    <a:pt x="6298819" y="5172202"/>
                    <a:pt x="6298819" y="5172202"/>
                    <a:pt x="6298819" y="5172202"/>
                  </a:cubicBezTo>
                  <a:cubicBezTo>
                    <a:pt x="6314059" y="5187442"/>
                    <a:pt x="6321679" y="5210302"/>
                    <a:pt x="6314059" y="5225669"/>
                  </a:cubicBezTo>
                  <a:cubicBezTo>
                    <a:pt x="6314059" y="5225669"/>
                    <a:pt x="6314059" y="5225669"/>
                    <a:pt x="6314059" y="5225669"/>
                  </a:cubicBezTo>
                  <a:cubicBezTo>
                    <a:pt x="6306439" y="5240909"/>
                    <a:pt x="6291199" y="5248529"/>
                    <a:pt x="6275959" y="5248529"/>
                  </a:cubicBezTo>
                  <a:cubicBezTo>
                    <a:pt x="6275959" y="5248529"/>
                    <a:pt x="6275959" y="5248529"/>
                    <a:pt x="6275959" y="5248529"/>
                  </a:cubicBezTo>
                  <a:cubicBezTo>
                    <a:pt x="6275959" y="5248529"/>
                    <a:pt x="6268339" y="5240909"/>
                    <a:pt x="6260719" y="5240909"/>
                  </a:cubicBezTo>
                  <a:close/>
                  <a:moveTo>
                    <a:pt x="510794" y="5210429"/>
                  </a:moveTo>
                  <a:cubicBezTo>
                    <a:pt x="510794" y="5210429"/>
                    <a:pt x="510794" y="5210429"/>
                    <a:pt x="510794" y="5210429"/>
                  </a:cubicBezTo>
                  <a:cubicBezTo>
                    <a:pt x="510794" y="5210429"/>
                    <a:pt x="510794" y="5210429"/>
                    <a:pt x="510794" y="5210429"/>
                  </a:cubicBezTo>
                  <a:cubicBezTo>
                    <a:pt x="495554" y="5195189"/>
                    <a:pt x="503174" y="5172329"/>
                    <a:pt x="526034" y="5156962"/>
                  </a:cubicBezTo>
                  <a:cubicBezTo>
                    <a:pt x="526034" y="5156962"/>
                    <a:pt x="526034" y="5156962"/>
                    <a:pt x="526034" y="5156962"/>
                  </a:cubicBezTo>
                  <a:cubicBezTo>
                    <a:pt x="541274" y="5149342"/>
                    <a:pt x="564134" y="5149342"/>
                    <a:pt x="571754" y="5172202"/>
                  </a:cubicBezTo>
                  <a:cubicBezTo>
                    <a:pt x="571754" y="5172202"/>
                    <a:pt x="571754" y="5172202"/>
                    <a:pt x="571754" y="5172202"/>
                  </a:cubicBezTo>
                  <a:cubicBezTo>
                    <a:pt x="586994" y="5187442"/>
                    <a:pt x="579374" y="5210302"/>
                    <a:pt x="564134" y="5225669"/>
                  </a:cubicBezTo>
                  <a:cubicBezTo>
                    <a:pt x="564134" y="5225669"/>
                    <a:pt x="564134" y="5225669"/>
                    <a:pt x="564134" y="5225669"/>
                  </a:cubicBezTo>
                  <a:cubicBezTo>
                    <a:pt x="556514" y="5225669"/>
                    <a:pt x="548894" y="5225669"/>
                    <a:pt x="541274" y="5225669"/>
                  </a:cubicBezTo>
                  <a:cubicBezTo>
                    <a:pt x="541274" y="5225669"/>
                    <a:pt x="541274" y="5225669"/>
                    <a:pt x="541274" y="5225669"/>
                  </a:cubicBezTo>
                  <a:cubicBezTo>
                    <a:pt x="526034" y="5225669"/>
                    <a:pt x="518414" y="5225669"/>
                    <a:pt x="510794" y="5210429"/>
                  </a:cubicBezTo>
                  <a:close/>
                  <a:moveTo>
                    <a:pt x="6367526" y="5057902"/>
                  </a:moveTo>
                  <a:cubicBezTo>
                    <a:pt x="6352286" y="5042662"/>
                    <a:pt x="6344666" y="5019802"/>
                    <a:pt x="6352286" y="5004435"/>
                  </a:cubicBezTo>
                  <a:cubicBezTo>
                    <a:pt x="6352286" y="5004435"/>
                    <a:pt x="6352286" y="5004435"/>
                    <a:pt x="6352286" y="5004435"/>
                  </a:cubicBezTo>
                  <a:cubicBezTo>
                    <a:pt x="6367526" y="4989195"/>
                    <a:pt x="6390386" y="4981575"/>
                    <a:pt x="6405626" y="4989195"/>
                  </a:cubicBezTo>
                  <a:cubicBezTo>
                    <a:pt x="6405626" y="4989195"/>
                    <a:pt x="6405626" y="4989195"/>
                    <a:pt x="6405626" y="4989195"/>
                  </a:cubicBezTo>
                  <a:cubicBezTo>
                    <a:pt x="6420866" y="4996815"/>
                    <a:pt x="6428486" y="5019675"/>
                    <a:pt x="6420866" y="5042662"/>
                  </a:cubicBezTo>
                  <a:cubicBezTo>
                    <a:pt x="6420866" y="5042662"/>
                    <a:pt x="6420866" y="5042662"/>
                    <a:pt x="6420866" y="5042662"/>
                  </a:cubicBezTo>
                  <a:cubicBezTo>
                    <a:pt x="6413246" y="5050282"/>
                    <a:pt x="6398006" y="5057902"/>
                    <a:pt x="6390386" y="5057902"/>
                  </a:cubicBezTo>
                  <a:cubicBezTo>
                    <a:pt x="6390386" y="5057902"/>
                    <a:pt x="6390386" y="5057902"/>
                    <a:pt x="6390386" y="5057902"/>
                  </a:cubicBezTo>
                  <a:cubicBezTo>
                    <a:pt x="6382766" y="5057902"/>
                    <a:pt x="6375146" y="5057902"/>
                    <a:pt x="6367526" y="5057902"/>
                  </a:cubicBezTo>
                  <a:close/>
                  <a:moveTo>
                    <a:pt x="404114" y="5019802"/>
                  </a:moveTo>
                  <a:cubicBezTo>
                    <a:pt x="388874" y="5004562"/>
                    <a:pt x="396494" y="4981702"/>
                    <a:pt x="419354" y="4974082"/>
                  </a:cubicBezTo>
                  <a:cubicBezTo>
                    <a:pt x="419354" y="4974082"/>
                    <a:pt x="419354" y="4974082"/>
                    <a:pt x="419354" y="4974082"/>
                  </a:cubicBezTo>
                  <a:cubicBezTo>
                    <a:pt x="434594" y="4958842"/>
                    <a:pt x="457454" y="4966462"/>
                    <a:pt x="472694" y="4989322"/>
                  </a:cubicBezTo>
                  <a:cubicBezTo>
                    <a:pt x="472694" y="4989322"/>
                    <a:pt x="472694" y="4989322"/>
                    <a:pt x="472694" y="4989322"/>
                  </a:cubicBezTo>
                  <a:cubicBezTo>
                    <a:pt x="480314" y="5004562"/>
                    <a:pt x="472694" y="5027422"/>
                    <a:pt x="449834" y="5035042"/>
                  </a:cubicBezTo>
                  <a:cubicBezTo>
                    <a:pt x="449834" y="5035042"/>
                    <a:pt x="449834" y="5035042"/>
                    <a:pt x="449834" y="5035042"/>
                  </a:cubicBezTo>
                  <a:cubicBezTo>
                    <a:pt x="449834" y="5042662"/>
                    <a:pt x="442214" y="5042662"/>
                    <a:pt x="434594" y="5042662"/>
                  </a:cubicBezTo>
                  <a:cubicBezTo>
                    <a:pt x="434594" y="5042662"/>
                    <a:pt x="434594" y="5042662"/>
                    <a:pt x="434594" y="5042662"/>
                  </a:cubicBezTo>
                  <a:cubicBezTo>
                    <a:pt x="419354" y="5042662"/>
                    <a:pt x="411734" y="5035042"/>
                    <a:pt x="404114" y="5019802"/>
                  </a:cubicBezTo>
                  <a:close/>
                  <a:moveTo>
                    <a:pt x="6466713" y="4867275"/>
                  </a:moveTo>
                  <a:cubicBezTo>
                    <a:pt x="6451473" y="4859655"/>
                    <a:pt x="6436233" y="4836795"/>
                    <a:pt x="6451473" y="4813808"/>
                  </a:cubicBezTo>
                  <a:cubicBezTo>
                    <a:pt x="6451473" y="4813808"/>
                    <a:pt x="6451473" y="4813808"/>
                    <a:pt x="6451473" y="4813808"/>
                  </a:cubicBezTo>
                  <a:cubicBezTo>
                    <a:pt x="6459093" y="4798568"/>
                    <a:pt x="6481953" y="4790948"/>
                    <a:pt x="6497193" y="4798568"/>
                  </a:cubicBezTo>
                  <a:cubicBezTo>
                    <a:pt x="6497193" y="4798568"/>
                    <a:pt x="6497193" y="4798568"/>
                    <a:pt x="6497193" y="4798568"/>
                  </a:cubicBezTo>
                  <a:cubicBezTo>
                    <a:pt x="6520053" y="4806188"/>
                    <a:pt x="6527673" y="4829048"/>
                    <a:pt x="6520053" y="4844288"/>
                  </a:cubicBezTo>
                  <a:cubicBezTo>
                    <a:pt x="6520053" y="4844288"/>
                    <a:pt x="6520053" y="4844288"/>
                    <a:pt x="6520053" y="4844288"/>
                  </a:cubicBezTo>
                  <a:cubicBezTo>
                    <a:pt x="6512433" y="4859528"/>
                    <a:pt x="6497193" y="4867148"/>
                    <a:pt x="6481953" y="4867148"/>
                  </a:cubicBezTo>
                  <a:cubicBezTo>
                    <a:pt x="6481953" y="4867148"/>
                    <a:pt x="6481953" y="4867148"/>
                    <a:pt x="6481953" y="4867148"/>
                  </a:cubicBezTo>
                  <a:cubicBezTo>
                    <a:pt x="6474333" y="4867148"/>
                    <a:pt x="6474333" y="4867148"/>
                    <a:pt x="6466713" y="4867148"/>
                  </a:cubicBezTo>
                  <a:close/>
                  <a:moveTo>
                    <a:pt x="305054" y="4829175"/>
                  </a:moveTo>
                  <a:cubicBezTo>
                    <a:pt x="297434" y="4806315"/>
                    <a:pt x="305054" y="4783455"/>
                    <a:pt x="327914" y="4775708"/>
                  </a:cubicBezTo>
                  <a:cubicBezTo>
                    <a:pt x="327914" y="4775708"/>
                    <a:pt x="327914" y="4775708"/>
                    <a:pt x="327914" y="4775708"/>
                  </a:cubicBezTo>
                  <a:cubicBezTo>
                    <a:pt x="343154" y="4768088"/>
                    <a:pt x="366014" y="4775708"/>
                    <a:pt x="373634" y="4798568"/>
                  </a:cubicBezTo>
                  <a:cubicBezTo>
                    <a:pt x="373634" y="4798568"/>
                    <a:pt x="373634" y="4798568"/>
                    <a:pt x="373634" y="4798568"/>
                  </a:cubicBezTo>
                  <a:cubicBezTo>
                    <a:pt x="381254" y="4813808"/>
                    <a:pt x="373634" y="4836668"/>
                    <a:pt x="358394" y="4844288"/>
                  </a:cubicBezTo>
                  <a:cubicBezTo>
                    <a:pt x="358394" y="4844288"/>
                    <a:pt x="358394" y="4844288"/>
                    <a:pt x="358394" y="4844288"/>
                  </a:cubicBezTo>
                  <a:cubicBezTo>
                    <a:pt x="350774" y="4851908"/>
                    <a:pt x="343154" y="4851908"/>
                    <a:pt x="343154" y="4851908"/>
                  </a:cubicBezTo>
                  <a:cubicBezTo>
                    <a:pt x="343154" y="4851908"/>
                    <a:pt x="343154" y="4851908"/>
                    <a:pt x="343154" y="4851908"/>
                  </a:cubicBezTo>
                  <a:cubicBezTo>
                    <a:pt x="327914" y="4851908"/>
                    <a:pt x="312674" y="4844288"/>
                    <a:pt x="305054" y="4829048"/>
                  </a:cubicBezTo>
                  <a:close/>
                  <a:moveTo>
                    <a:pt x="6550660" y="4668774"/>
                  </a:moveTo>
                  <a:cubicBezTo>
                    <a:pt x="6535420" y="4661154"/>
                    <a:pt x="6520180" y="4638294"/>
                    <a:pt x="6527800" y="4623054"/>
                  </a:cubicBezTo>
                  <a:cubicBezTo>
                    <a:pt x="6527800" y="4623054"/>
                    <a:pt x="6527800" y="4623054"/>
                    <a:pt x="6527800" y="4623054"/>
                  </a:cubicBezTo>
                  <a:cubicBezTo>
                    <a:pt x="6535420" y="4600194"/>
                    <a:pt x="6558280" y="4592574"/>
                    <a:pt x="6581140" y="4600194"/>
                  </a:cubicBezTo>
                  <a:cubicBezTo>
                    <a:pt x="6581140" y="4600194"/>
                    <a:pt x="6581140" y="4600194"/>
                    <a:pt x="6581140" y="4600194"/>
                  </a:cubicBezTo>
                  <a:cubicBezTo>
                    <a:pt x="6604000" y="4607814"/>
                    <a:pt x="6611620" y="4630674"/>
                    <a:pt x="6604000" y="4645914"/>
                  </a:cubicBezTo>
                  <a:cubicBezTo>
                    <a:pt x="6604000" y="4645914"/>
                    <a:pt x="6604000" y="4645914"/>
                    <a:pt x="6604000" y="4645914"/>
                  </a:cubicBezTo>
                  <a:cubicBezTo>
                    <a:pt x="6604000" y="4645914"/>
                    <a:pt x="6604000" y="4645914"/>
                    <a:pt x="6604000" y="4645914"/>
                  </a:cubicBezTo>
                  <a:cubicBezTo>
                    <a:pt x="6604000" y="4645914"/>
                    <a:pt x="6604000" y="4645914"/>
                    <a:pt x="6604000" y="4645914"/>
                  </a:cubicBezTo>
                  <a:cubicBezTo>
                    <a:pt x="6596380" y="4661154"/>
                    <a:pt x="6581140" y="4668774"/>
                    <a:pt x="6565900" y="4668774"/>
                  </a:cubicBezTo>
                  <a:cubicBezTo>
                    <a:pt x="6565900" y="4668774"/>
                    <a:pt x="6565900" y="4668774"/>
                    <a:pt x="6565900" y="4668774"/>
                  </a:cubicBezTo>
                  <a:cubicBezTo>
                    <a:pt x="6565900" y="4668774"/>
                    <a:pt x="6558280" y="4668774"/>
                    <a:pt x="6550660" y="4668774"/>
                  </a:cubicBezTo>
                  <a:close/>
                  <a:moveTo>
                    <a:pt x="221107" y="4630674"/>
                  </a:moveTo>
                  <a:cubicBezTo>
                    <a:pt x="221107" y="4630674"/>
                    <a:pt x="221107" y="4630674"/>
                    <a:pt x="221107" y="4630674"/>
                  </a:cubicBezTo>
                  <a:cubicBezTo>
                    <a:pt x="221107" y="4630674"/>
                    <a:pt x="221107" y="4630674"/>
                    <a:pt x="221107" y="4630674"/>
                  </a:cubicBezTo>
                  <a:cubicBezTo>
                    <a:pt x="213487" y="4607814"/>
                    <a:pt x="228727" y="4584954"/>
                    <a:pt x="243967" y="4577207"/>
                  </a:cubicBezTo>
                  <a:cubicBezTo>
                    <a:pt x="243967" y="4577207"/>
                    <a:pt x="243967" y="4577207"/>
                    <a:pt x="243967" y="4577207"/>
                  </a:cubicBezTo>
                  <a:cubicBezTo>
                    <a:pt x="266827" y="4569587"/>
                    <a:pt x="289687" y="4584827"/>
                    <a:pt x="297307" y="4600067"/>
                  </a:cubicBezTo>
                  <a:cubicBezTo>
                    <a:pt x="297307" y="4600067"/>
                    <a:pt x="297307" y="4600067"/>
                    <a:pt x="297307" y="4600067"/>
                  </a:cubicBezTo>
                  <a:cubicBezTo>
                    <a:pt x="304927" y="4622927"/>
                    <a:pt x="289687" y="4645787"/>
                    <a:pt x="274447" y="4653534"/>
                  </a:cubicBezTo>
                  <a:cubicBezTo>
                    <a:pt x="274447" y="4653534"/>
                    <a:pt x="274447" y="4653534"/>
                    <a:pt x="274447" y="4653534"/>
                  </a:cubicBezTo>
                  <a:cubicBezTo>
                    <a:pt x="266827" y="4653534"/>
                    <a:pt x="266827" y="4653534"/>
                    <a:pt x="259207" y="4653534"/>
                  </a:cubicBezTo>
                  <a:cubicBezTo>
                    <a:pt x="259207" y="4653534"/>
                    <a:pt x="259207" y="4653534"/>
                    <a:pt x="259207" y="4653534"/>
                  </a:cubicBezTo>
                  <a:cubicBezTo>
                    <a:pt x="243967" y="4653534"/>
                    <a:pt x="228727" y="4645914"/>
                    <a:pt x="221107" y="4630674"/>
                  </a:cubicBezTo>
                  <a:close/>
                  <a:moveTo>
                    <a:pt x="6626860" y="4470400"/>
                  </a:moveTo>
                  <a:cubicBezTo>
                    <a:pt x="6604000" y="4462780"/>
                    <a:pt x="6596380" y="4439920"/>
                    <a:pt x="6604000" y="4416933"/>
                  </a:cubicBezTo>
                  <a:cubicBezTo>
                    <a:pt x="6604000" y="4416933"/>
                    <a:pt x="6604000" y="4416933"/>
                    <a:pt x="6604000" y="4416933"/>
                  </a:cubicBezTo>
                  <a:cubicBezTo>
                    <a:pt x="6604000" y="4401693"/>
                    <a:pt x="6626860" y="4386453"/>
                    <a:pt x="6649720" y="4394073"/>
                  </a:cubicBezTo>
                  <a:cubicBezTo>
                    <a:pt x="6649720" y="4394073"/>
                    <a:pt x="6649720" y="4394073"/>
                    <a:pt x="6649720" y="4394073"/>
                  </a:cubicBezTo>
                  <a:cubicBezTo>
                    <a:pt x="6672580" y="4401693"/>
                    <a:pt x="6680200" y="4424553"/>
                    <a:pt x="6672580" y="4439793"/>
                  </a:cubicBezTo>
                  <a:cubicBezTo>
                    <a:pt x="6672580" y="4439793"/>
                    <a:pt x="6672580" y="4439793"/>
                    <a:pt x="6672580" y="4439793"/>
                  </a:cubicBezTo>
                  <a:cubicBezTo>
                    <a:pt x="6672580" y="4455033"/>
                    <a:pt x="6657340" y="4470273"/>
                    <a:pt x="6634480" y="4470273"/>
                  </a:cubicBezTo>
                  <a:cubicBezTo>
                    <a:pt x="6634480" y="4470273"/>
                    <a:pt x="6634480" y="4470273"/>
                    <a:pt x="6634480" y="4470273"/>
                  </a:cubicBezTo>
                  <a:cubicBezTo>
                    <a:pt x="6634480" y="4470273"/>
                    <a:pt x="6626860" y="4470273"/>
                    <a:pt x="6626860" y="4470273"/>
                  </a:cubicBezTo>
                  <a:close/>
                  <a:moveTo>
                    <a:pt x="152527" y="4424680"/>
                  </a:moveTo>
                  <a:cubicBezTo>
                    <a:pt x="152527" y="4424680"/>
                    <a:pt x="152527" y="4424680"/>
                    <a:pt x="152527" y="4424680"/>
                  </a:cubicBezTo>
                  <a:cubicBezTo>
                    <a:pt x="152527" y="4424680"/>
                    <a:pt x="152527" y="4424680"/>
                    <a:pt x="152527" y="4424680"/>
                  </a:cubicBezTo>
                  <a:cubicBezTo>
                    <a:pt x="144907" y="4401820"/>
                    <a:pt x="160147" y="4378960"/>
                    <a:pt x="175387" y="4378960"/>
                  </a:cubicBezTo>
                  <a:cubicBezTo>
                    <a:pt x="175387" y="4378960"/>
                    <a:pt x="175387" y="4378960"/>
                    <a:pt x="175387" y="4378960"/>
                  </a:cubicBezTo>
                  <a:cubicBezTo>
                    <a:pt x="198247" y="4371340"/>
                    <a:pt x="221107" y="4378960"/>
                    <a:pt x="228727" y="4401820"/>
                  </a:cubicBezTo>
                  <a:cubicBezTo>
                    <a:pt x="228727" y="4401820"/>
                    <a:pt x="228727" y="4401820"/>
                    <a:pt x="228727" y="4401820"/>
                  </a:cubicBezTo>
                  <a:cubicBezTo>
                    <a:pt x="228727" y="4424680"/>
                    <a:pt x="221107" y="4439920"/>
                    <a:pt x="198247" y="4447540"/>
                  </a:cubicBezTo>
                  <a:cubicBezTo>
                    <a:pt x="198247" y="4447540"/>
                    <a:pt x="198247" y="4447540"/>
                    <a:pt x="198247" y="4447540"/>
                  </a:cubicBezTo>
                  <a:cubicBezTo>
                    <a:pt x="198247" y="4447540"/>
                    <a:pt x="190627" y="4447540"/>
                    <a:pt x="190627" y="4447540"/>
                  </a:cubicBezTo>
                  <a:cubicBezTo>
                    <a:pt x="190627" y="4447540"/>
                    <a:pt x="190627" y="4447540"/>
                    <a:pt x="190627" y="4447540"/>
                  </a:cubicBezTo>
                  <a:cubicBezTo>
                    <a:pt x="175387" y="4447540"/>
                    <a:pt x="160147" y="4439920"/>
                    <a:pt x="152527" y="4424680"/>
                  </a:cubicBezTo>
                  <a:close/>
                  <a:moveTo>
                    <a:pt x="6687947" y="4264406"/>
                  </a:moveTo>
                  <a:cubicBezTo>
                    <a:pt x="6665086" y="4256786"/>
                    <a:pt x="6649847" y="4233926"/>
                    <a:pt x="6657467" y="4218686"/>
                  </a:cubicBezTo>
                  <a:cubicBezTo>
                    <a:pt x="6657467" y="4218686"/>
                    <a:pt x="6657467" y="4218686"/>
                    <a:pt x="6657467" y="4218686"/>
                  </a:cubicBezTo>
                  <a:cubicBezTo>
                    <a:pt x="6665086" y="4195826"/>
                    <a:pt x="6680326" y="4180586"/>
                    <a:pt x="6703186" y="4188206"/>
                  </a:cubicBezTo>
                  <a:cubicBezTo>
                    <a:pt x="6703186" y="4188206"/>
                    <a:pt x="6703186" y="4188206"/>
                    <a:pt x="6703186" y="4188206"/>
                  </a:cubicBezTo>
                  <a:cubicBezTo>
                    <a:pt x="6726047" y="4195826"/>
                    <a:pt x="6733667" y="4211066"/>
                    <a:pt x="6733667" y="4233926"/>
                  </a:cubicBezTo>
                  <a:cubicBezTo>
                    <a:pt x="6733667" y="4233926"/>
                    <a:pt x="6733667" y="4233926"/>
                    <a:pt x="6733667" y="4233926"/>
                  </a:cubicBezTo>
                  <a:cubicBezTo>
                    <a:pt x="6726047" y="4249166"/>
                    <a:pt x="6710807" y="4264406"/>
                    <a:pt x="6695567" y="4264406"/>
                  </a:cubicBezTo>
                  <a:cubicBezTo>
                    <a:pt x="6695567" y="4264406"/>
                    <a:pt x="6695567" y="4264406"/>
                    <a:pt x="6695567" y="4264406"/>
                  </a:cubicBezTo>
                  <a:cubicBezTo>
                    <a:pt x="6695567" y="4264406"/>
                    <a:pt x="6687947" y="4264406"/>
                    <a:pt x="6687947" y="4264406"/>
                  </a:cubicBezTo>
                  <a:close/>
                  <a:moveTo>
                    <a:pt x="99187" y="4211066"/>
                  </a:moveTo>
                  <a:cubicBezTo>
                    <a:pt x="91567" y="4195826"/>
                    <a:pt x="106807" y="4172966"/>
                    <a:pt x="122047" y="4165346"/>
                  </a:cubicBezTo>
                  <a:cubicBezTo>
                    <a:pt x="122047" y="4165346"/>
                    <a:pt x="122047" y="4165346"/>
                    <a:pt x="122047" y="4165346"/>
                  </a:cubicBezTo>
                  <a:cubicBezTo>
                    <a:pt x="144907" y="4165346"/>
                    <a:pt x="167767" y="4172966"/>
                    <a:pt x="167767" y="4195826"/>
                  </a:cubicBezTo>
                  <a:cubicBezTo>
                    <a:pt x="167767" y="4195826"/>
                    <a:pt x="167767" y="4195826"/>
                    <a:pt x="167767" y="4195826"/>
                  </a:cubicBezTo>
                  <a:cubicBezTo>
                    <a:pt x="175387" y="4218686"/>
                    <a:pt x="160147" y="4241546"/>
                    <a:pt x="144907" y="4241546"/>
                  </a:cubicBezTo>
                  <a:cubicBezTo>
                    <a:pt x="144907" y="4241546"/>
                    <a:pt x="144907" y="4241546"/>
                    <a:pt x="144907" y="4241546"/>
                  </a:cubicBezTo>
                  <a:cubicBezTo>
                    <a:pt x="137287" y="4241546"/>
                    <a:pt x="137287" y="4241546"/>
                    <a:pt x="129667" y="4241546"/>
                  </a:cubicBezTo>
                  <a:cubicBezTo>
                    <a:pt x="129667" y="4241546"/>
                    <a:pt x="129667" y="4241546"/>
                    <a:pt x="129667" y="4241546"/>
                  </a:cubicBezTo>
                  <a:cubicBezTo>
                    <a:pt x="114427" y="4241546"/>
                    <a:pt x="99187" y="4233926"/>
                    <a:pt x="99187" y="4211066"/>
                  </a:cubicBezTo>
                  <a:close/>
                  <a:moveTo>
                    <a:pt x="6733667" y="4050792"/>
                  </a:moveTo>
                  <a:cubicBezTo>
                    <a:pt x="6710807" y="4050792"/>
                    <a:pt x="6695567" y="4027932"/>
                    <a:pt x="6703187" y="4005072"/>
                  </a:cubicBezTo>
                  <a:cubicBezTo>
                    <a:pt x="6703187" y="4005072"/>
                    <a:pt x="6703187" y="4005072"/>
                    <a:pt x="6703187" y="4005072"/>
                  </a:cubicBezTo>
                  <a:cubicBezTo>
                    <a:pt x="6703187" y="3989832"/>
                    <a:pt x="6726048" y="3974592"/>
                    <a:pt x="6748907" y="3974592"/>
                  </a:cubicBezTo>
                  <a:cubicBezTo>
                    <a:pt x="6748907" y="3974592"/>
                    <a:pt x="6748907" y="3974592"/>
                    <a:pt x="6748907" y="3974592"/>
                  </a:cubicBezTo>
                  <a:cubicBezTo>
                    <a:pt x="6764148" y="3982212"/>
                    <a:pt x="6779387" y="3997452"/>
                    <a:pt x="6779387" y="4020312"/>
                  </a:cubicBezTo>
                  <a:cubicBezTo>
                    <a:pt x="6779387" y="4020312"/>
                    <a:pt x="6779387" y="4020312"/>
                    <a:pt x="6779387" y="4020312"/>
                  </a:cubicBezTo>
                  <a:cubicBezTo>
                    <a:pt x="6771767" y="4043172"/>
                    <a:pt x="6756527" y="4050792"/>
                    <a:pt x="6741287" y="4050792"/>
                  </a:cubicBezTo>
                  <a:cubicBezTo>
                    <a:pt x="6741287" y="4050792"/>
                    <a:pt x="6741287" y="4050792"/>
                    <a:pt x="6741287" y="4050792"/>
                  </a:cubicBezTo>
                  <a:cubicBezTo>
                    <a:pt x="6741287" y="4050792"/>
                    <a:pt x="6733667" y="4050792"/>
                    <a:pt x="6733667" y="4050792"/>
                  </a:cubicBezTo>
                  <a:close/>
                  <a:moveTo>
                    <a:pt x="53340" y="4005072"/>
                  </a:moveTo>
                  <a:cubicBezTo>
                    <a:pt x="45720" y="3982212"/>
                    <a:pt x="60960" y="3959352"/>
                    <a:pt x="83820" y="3959352"/>
                  </a:cubicBezTo>
                  <a:cubicBezTo>
                    <a:pt x="83820" y="3959352"/>
                    <a:pt x="83820" y="3959352"/>
                    <a:pt x="83820" y="3959352"/>
                  </a:cubicBezTo>
                  <a:cubicBezTo>
                    <a:pt x="106680" y="3951732"/>
                    <a:pt x="121920" y="3966972"/>
                    <a:pt x="129540" y="3989832"/>
                  </a:cubicBezTo>
                  <a:cubicBezTo>
                    <a:pt x="129540" y="3989832"/>
                    <a:pt x="129540" y="3989832"/>
                    <a:pt x="129540" y="3989832"/>
                  </a:cubicBezTo>
                  <a:cubicBezTo>
                    <a:pt x="129540" y="4012692"/>
                    <a:pt x="114300" y="4027932"/>
                    <a:pt x="99060" y="4035552"/>
                  </a:cubicBezTo>
                  <a:cubicBezTo>
                    <a:pt x="99060" y="4035552"/>
                    <a:pt x="99060" y="4035552"/>
                    <a:pt x="99060" y="4035552"/>
                  </a:cubicBezTo>
                  <a:cubicBezTo>
                    <a:pt x="91440" y="4035552"/>
                    <a:pt x="91440" y="4035552"/>
                    <a:pt x="91440" y="4035552"/>
                  </a:cubicBezTo>
                  <a:cubicBezTo>
                    <a:pt x="91440" y="4035552"/>
                    <a:pt x="91440" y="4035552"/>
                    <a:pt x="91440" y="4035552"/>
                  </a:cubicBezTo>
                  <a:cubicBezTo>
                    <a:pt x="68580" y="4035552"/>
                    <a:pt x="53340" y="4020312"/>
                    <a:pt x="53340" y="4005072"/>
                  </a:cubicBezTo>
                  <a:close/>
                  <a:moveTo>
                    <a:pt x="6764147" y="3837178"/>
                  </a:moveTo>
                  <a:cubicBezTo>
                    <a:pt x="6748907" y="3837178"/>
                    <a:pt x="6733667" y="3821938"/>
                    <a:pt x="6733667" y="3799078"/>
                  </a:cubicBezTo>
                  <a:cubicBezTo>
                    <a:pt x="6733667" y="3799078"/>
                    <a:pt x="6733667" y="3799078"/>
                    <a:pt x="6733667" y="3799078"/>
                  </a:cubicBezTo>
                  <a:cubicBezTo>
                    <a:pt x="6733667" y="3776218"/>
                    <a:pt x="6756526" y="3760978"/>
                    <a:pt x="6771767" y="3768598"/>
                  </a:cubicBezTo>
                  <a:cubicBezTo>
                    <a:pt x="6771767" y="3768598"/>
                    <a:pt x="6771767" y="3768598"/>
                    <a:pt x="6771767" y="3768598"/>
                  </a:cubicBezTo>
                  <a:cubicBezTo>
                    <a:pt x="6794626" y="3768598"/>
                    <a:pt x="6809867" y="3783838"/>
                    <a:pt x="6809867" y="3806698"/>
                  </a:cubicBezTo>
                  <a:cubicBezTo>
                    <a:pt x="6809867" y="3806698"/>
                    <a:pt x="6809867" y="3806698"/>
                    <a:pt x="6809867" y="3806698"/>
                  </a:cubicBezTo>
                  <a:cubicBezTo>
                    <a:pt x="6809867" y="3829558"/>
                    <a:pt x="6787007" y="3844798"/>
                    <a:pt x="6771767" y="3844798"/>
                  </a:cubicBezTo>
                  <a:cubicBezTo>
                    <a:pt x="6771767" y="3844798"/>
                    <a:pt x="6771767" y="3844798"/>
                    <a:pt x="6771767" y="3844798"/>
                  </a:cubicBezTo>
                  <a:cubicBezTo>
                    <a:pt x="6771767" y="3844798"/>
                    <a:pt x="6764147" y="3837178"/>
                    <a:pt x="6764147" y="3837178"/>
                  </a:cubicBezTo>
                  <a:close/>
                  <a:moveTo>
                    <a:pt x="22860" y="3791458"/>
                  </a:moveTo>
                  <a:cubicBezTo>
                    <a:pt x="22860" y="3791458"/>
                    <a:pt x="22860" y="3791458"/>
                    <a:pt x="22860" y="3791458"/>
                  </a:cubicBezTo>
                  <a:cubicBezTo>
                    <a:pt x="22860" y="3791458"/>
                    <a:pt x="22860" y="3791458"/>
                    <a:pt x="22860" y="3791458"/>
                  </a:cubicBezTo>
                  <a:cubicBezTo>
                    <a:pt x="22860" y="3768598"/>
                    <a:pt x="38100" y="3745738"/>
                    <a:pt x="53340" y="3745738"/>
                  </a:cubicBezTo>
                  <a:cubicBezTo>
                    <a:pt x="53340" y="3745738"/>
                    <a:pt x="53340" y="3745738"/>
                    <a:pt x="53340" y="3745738"/>
                  </a:cubicBezTo>
                  <a:cubicBezTo>
                    <a:pt x="76200" y="3745738"/>
                    <a:pt x="99060" y="3760978"/>
                    <a:pt x="99060" y="3776218"/>
                  </a:cubicBezTo>
                  <a:cubicBezTo>
                    <a:pt x="99060" y="3776218"/>
                    <a:pt x="99060" y="3776218"/>
                    <a:pt x="99060" y="3776218"/>
                  </a:cubicBezTo>
                  <a:cubicBezTo>
                    <a:pt x="99060" y="3799078"/>
                    <a:pt x="83820" y="3821938"/>
                    <a:pt x="60960" y="3821938"/>
                  </a:cubicBezTo>
                  <a:cubicBezTo>
                    <a:pt x="60960" y="3821938"/>
                    <a:pt x="60960" y="3821938"/>
                    <a:pt x="60960" y="3821938"/>
                  </a:cubicBezTo>
                  <a:cubicBezTo>
                    <a:pt x="60960" y="3821938"/>
                    <a:pt x="60960" y="3821938"/>
                    <a:pt x="60960" y="3821938"/>
                  </a:cubicBezTo>
                  <a:cubicBezTo>
                    <a:pt x="60960" y="3821938"/>
                    <a:pt x="60960" y="3821938"/>
                    <a:pt x="60960" y="3821938"/>
                  </a:cubicBezTo>
                  <a:cubicBezTo>
                    <a:pt x="38100" y="3821938"/>
                    <a:pt x="22860" y="3806698"/>
                    <a:pt x="22860" y="3791458"/>
                  </a:cubicBezTo>
                  <a:close/>
                  <a:moveTo>
                    <a:pt x="6787007" y="3623564"/>
                  </a:moveTo>
                  <a:cubicBezTo>
                    <a:pt x="6764147" y="3623564"/>
                    <a:pt x="6748907" y="3608324"/>
                    <a:pt x="6748907" y="3585464"/>
                  </a:cubicBezTo>
                  <a:cubicBezTo>
                    <a:pt x="6748907" y="3585464"/>
                    <a:pt x="6748907" y="3585464"/>
                    <a:pt x="6748907" y="3585464"/>
                  </a:cubicBezTo>
                  <a:cubicBezTo>
                    <a:pt x="6748907" y="3562604"/>
                    <a:pt x="6771767" y="3547364"/>
                    <a:pt x="6787007" y="3554984"/>
                  </a:cubicBezTo>
                  <a:cubicBezTo>
                    <a:pt x="6787007" y="3554984"/>
                    <a:pt x="6787007" y="3554984"/>
                    <a:pt x="6787007" y="3554984"/>
                  </a:cubicBezTo>
                  <a:cubicBezTo>
                    <a:pt x="6809867" y="3554984"/>
                    <a:pt x="6825107" y="3570224"/>
                    <a:pt x="6825107" y="3593084"/>
                  </a:cubicBezTo>
                  <a:cubicBezTo>
                    <a:pt x="6825107" y="3593084"/>
                    <a:pt x="6825107" y="3593084"/>
                    <a:pt x="6825107" y="3593084"/>
                  </a:cubicBezTo>
                  <a:cubicBezTo>
                    <a:pt x="6825107" y="3608324"/>
                    <a:pt x="6809867" y="3631184"/>
                    <a:pt x="6787007" y="3631184"/>
                  </a:cubicBezTo>
                  <a:cubicBezTo>
                    <a:pt x="6787007" y="3631184"/>
                    <a:pt x="6787007" y="3631184"/>
                    <a:pt x="6787007" y="3631184"/>
                  </a:cubicBezTo>
                  <a:cubicBezTo>
                    <a:pt x="6787007" y="3631184"/>
                    <a:pt x="6787007" y="3631184"/>
                    <a:pt x="6787007" y="3623564"/>
                  </a:cubicBezTo>
                  <a:close/>
                  <a:moveTo>
                    <a:pt x="7620" y="3570224"/>
                  </a:moveTo>
                  <a:cubicBezTo>
                    <a:pt x="7620" y="3570224"/>
                    <a:pt x="7620" y="3570224"/>
                    <a:pt x="7620" y="3570224"/>
                  </a:cubicBezTo>
                  <a:cubicBezTo>
                    <a:pt x="7620" y="3570224"/>
                    <a:pt x="7620" y="3570224"/>
                    <a:pt x="7620" y="3570224"/>
                  </a:cubicBezTo>
                  <a:cubicBezTo>
                    <a:pt x="7620" y="3547364"/>
                    <a:pt x="22860" y="3532124"/>
                    <a:pt x="45720" y="3532124"/>
                  </a:cubicBezTo>
                  <a:cubicBezTo>
                    <a:pt x="45720" y="3532124"/>
                    <a:pt x="45720" y="3532124"/>
                    <a:pt x="45720" y="3532124"/>
                  </a:cubicBezTo>
                  <a:cubicBezTo>
                    <a:pt x="60960" y="3532124"/>
                    <a:pt x="83820" y="3547364"/>
                    <a:pt x="83820" y="3570224"/>
                  </a:cubicBezTo>
                  <a:cubicBezTo>
                    <a:pt x="83820" y="3570224"/>
                    <a:pt x="83820" y="3570224"/>
                    <a:pt x="83820" y="3570224"/>
                  </a:cubicBezTo>
                  <a:cubicBezTo>
                    <a:pt x="83820" y="3593084"/>
                    <a:pt x="68580" y="3608324"/>
                    <a:pt x="45720" y="3608324"/>
                  </a:cubicBezTo>
                  <a:cubicBezTo>
                    <a:pt x="45720" y="3608324"/>
                    <a:pt x="45720" y="3608324"/>
                    <a:pt x="45720" y="3608324"/>
                  </a:cubicBezTo>
                  <a:cubicBezTo>
                    <a:pt x="45720" y="3608324"/>
                    <a:pt x="45720" y="3608324"/>
                    <a:pt x="45720" y="3608324"/>
                  </a:cubicBezTo>
                  <a:cubicBezTo>
                    <a:pt x="45720" y="3608324"/>
                    <a:pt x="45720" y="3608324"/>
                    <a:pt x="45720" y="3608324"/>
                  </a:cubicBezTo>
                  <a:cubicBezTo>
                    <a:pt x="22860" y="3608324"/>
                    <a:pt x="7620" y="3593084"/>
                    <a:pt x="7620" y="3570224"/>
                  </a:cubicBezTo>
                  <a:close/>
                  <a:moveTo>
                    <a:pt x="6756526" y="3371850"/>
                  </a:moveTo>
                  <a:cubicBezTo>
                    <a:pt x="6756526" y="3356610"/>
                    <a:pt x="6771767" y="3333750"/>
                    <a:pt x="6794626" y="3333750"/>
                  </a:cubicBezTo>
                  <a:cubicBezTo>
                    <a:pt x="6794626" y="3333750"/>
                    <a:pt x="6794626" y="3333750"/>
                    <a:pt x="6794626" y="3333750"/>
                  </a:cubicBezTo>
                  <a:cubicBezTo>
                    <a:pt x="6809867" y="3333750"/>
                    <a:pt x="6832726" y="3356610"/>
                    <a:pt x="6832726" y="3371850"/>
                  </a:cubicBezTo>
                  <a:cubicBezTo>
                    <a:pt x="6832726" y="3371850"/>
                    <a:pt x="6832726" y="3371850"/>
                    <a:pt x="6832726" y="3371850"/>
                  </a:cubicBezTo>
                  <a:cubicBezTo>
                    <a:pt x="6832726" y="3394710"/>
                    <a:pt x="6809867" y="3409950"/>
                    <a:pt x="6794626" y="3409950"/>
                  </a:cubicBezTo>
                  <a:cubicBezTo>
                    <a:pt x="6794626" y="3409950"/>
                    <a:pt x="6794626" y="3409950"/>
                    <a:pt x="6794626" y="3409950"/>
                  </a:cubicBezTo>
                  <a:cubicBezTo>
                    <a:pt x="6794626" y="3409950"/>
                    <a:pt x="6794626" y="3409950"/>
                    <a:pt x="6794626" y="3409950"/>
                  </a:cubicBezTo>
                  <a:cubicBezTo>
                    <a:pt x="6794626" y="3409950"/>
                    <a:pt x="6794626" y="3409950"/>
                    <a:pt x="6794626" y="3409950"/>
                  </a:cubicBezTo>
                  <a:cubicBezTo>
                    <a:pt x="6771767" y="3409950"/>
                    <a:pt x="6756526" y="3394710"/>
                    <a:pt x="6756526" y="3371850"/>
                  </a:cubicBezTo>
                  <a:close/>
                  <a:moveTo>
                    <a:pt x="38100" y="3394710"/>
                  </a:moveTo>
                  <a:cubicBezTo>
                    <a:pt x="22860" y="3394710"/>
                    <a:pt x="0" y="3379470"/>
                    <a:pt x="0" y="3356610"/>
                  </a:cubicBezTo>
                  <a:cubicBezTo>
                    <a:pt x="0" y="3356610"/>
                    <a:pt x="0" y="3356610"/>
                    <a:pt x="0" y="3356610"/>
                  </a:cubicBezTo>
                  <a:cubicBezTo>
                    <a:pt x="0" y="3333750"/>
                    <a:pt x="22860" y="3318510"/>
                    <a:pt x="38100" y="3318510"/>
                  </a:cubicBezTo>
                  <a:cubicBezTo>
                    <a:pt x="38100" y="3318510"/>
                    <a:pt x="38100" y="3318510"/>
                    <a:pt x="38100" y="3318510"/>
                  </a:cubicBezTo>
                  <a:cubicBezTo>
                    <a:pt x="60960" y="3318510"/>
                    <a:pt x="76200" y="3333750"/>
                    <a:pt x="76200" y="3356610"/>
                  </a:cubicBezTo>
                  <a:cubicBezTo>
                    <a:pt x="76200" y="3356610"/>
                    <a:pt x="76200" y="3356610"/>
                    <a:pt x="76200" y="3356610"/>
                  </a:cubicBezTo>
                  <a:cubicBezTo>
                    <a:pt x="76200" y="3379470"/>
                    <a:pt x="60960" y="3394710"/>
                    <a:pt x="38100" y="3394710"/>
                  </a:cubicBezTo>
                  <a:cubicBezTo>
                    <a:pt x="38100" y="3394710"/>
                    <a:pt x="38100" y="3394710"/>
                    <a:pt x="38100" y="3394710"/>
                  </a:cubicBezTo>
                  <a:cubicBezTo>
                    <a:pt x="38100" y="3394710"/>
                    <a:pt x="38100" y="3394710"/>
                    <a:pt x="38100" y="3394710"/>
                  </a:cubicBezTo>
                  <a:close/>
                  <a:moveTo>
                    <a:pt x="6741287" y="3165856"/>
                  </a:moveTo>
                  <a:cubicBezTo>
                    <a:pt x="6741287" y="3142996"/>
                    <a:pt x="6756527" y="3127756"/>
                    <a:pt x="6779387" y="3120136"/>
                  </a:cubicBezTo>
                  <a:cubicBezTo>
                    <a:pt x="6779387" y="3120136"/>
                    <a:pt x="6779387" y="3120136"/>
                    <a:pt x="6779387" y="3120136"/>
                  </a:cubicBezTo>
                  <a:cubicBezTo>
                    <a:pt x="6802247" y="3120136"/>
                    <a:pt x="6817487" y="3135376"/>
                    <a:pt x="6817487" y="3158236"/>
                  </a:cubicBezTo>
                  <a:cubicBezTo>
                    <a:pt x="6817487" y="3158236"/>
                    <a:pt x="6817487" y="3158236"/>
                    <a:pt x="6817487" y="3158236"/>
                  </a:cubicBezTo>
                  <a:cubicBezTo>
                    <a:pt x="6825107" y="3181096"/>
                    <a:pt x="6809867" y="3196336"/>
                    <a:pt x="6787007" y="3196336"/>
                  </a:cubicBezTo>
                  <a:cubicBezTo>
                    <a:pt x="6787007" y="3196336"/>
                    <a:pt x="6787007" y="3196336"/>
                    <a:pt x="6787007" y="3196336"/>
                  </a:cubicBezTo>
                  <a:cubicBezTo>
                    <a:pt x="6787007" y="3196336"/>
                    <a:pt x="6787007" y="3196336"/>
                    <a:pt x="6779387" y="3196336"/>
                  </a:cubicBezTo>
                  <a:cubicBezTo>
                    <a:pt x="6779387" y="3196336"/>
                    <a:pt x="6779387" y="3196336"/>
                    <a:pt x="6779387" y="3196336"/>
                  </a:cubicBezTo>
                  <a:cubicBezTo>
                    <a:pt x="6764147" y="3196336"/>
                    <a:pt x="6748907" y="3181096"/>
                    <a:pt x="6741287" y="3165856"/>
                  </a:cubicBezTo>
                  <a:close/>
                  <a:moveTo>
                    <a:pt x="45720" y="3181096"/>
                  </a:moveTo>
                  <a:cubicBezTo>
                    <a:pt x="30480" y="3181096"/>
                    <a:pt x="15240" y="3158236"/>
                    <a:pt x="15240" y="3135376"/>
                  </a:cubicBezTo>
                  <a:cubicBezTo>
                    <a:pt x="15240" y="3135376"/>
                    <a:pt x="15240" y="3135376"/>
                    <a:pt x="15240" y="3135376"/>
                  </a:cubicBezTo>
                  <a:cubicBezTo>
                    <a:pt x="15240" y="3120136"/>
                    <a:pt x="30480" y="3104896"/>
                    <a:pt x="53340" y="3104896"/>
                  </a:cubicBezTo>
                  <a:cubicBezTo>
                    <a:pt x="53340" y="3104896"/>
                    <a:pt x="53340" y="3104896"/>
                    <a:pt x="53340" y="3104896"/>
                  </a:cubicBezTo>
                  <a:cubicBezTo>
                    <a:pt x="76200" y="3104896"/>
                    <a:pt x="91440" y="3120136"/>
                    <a:pt x="91440" y="3142996"/>
                  </a:cubicBezTo>
                  <a:cubicBezTo>
                    <a:pt x="91440" y="3142996"/>
                    <a:pt x="91440" y="3142996"/>
                    <a:pt x="91440" y="3142996"/>
                  </a:cubicBezTo>
                  <a:cubicBezTo>
                    <a:pt x="91440" y="3165856"/>
                    <a:pt x="68580" y="3181096"/>
                    <a:pt x="53340" y="3181096"/>
                  </a:cubicBezTo>
                  <a:cubicBezTo>
                    <a:pt x="53340" y="3181096"/>
                    <a:pt x="53340" y="3181096"/>
                    <a:pt x="53340" y="3181096"/>
                  </a:cubicBezTo>
                  <a:cubicBezTo>
                    <a:pt x="53340" y="3181096"/>
                    <a:pt x="45720" y="3181096"/>
                    <a:pt x="45720" y="3181096"/>
                  </a:cubicBezTo>
                  <a:close/>
                  <a:moveTo>
                    <a:pt x="6718426" y="2952242"/>
                  </a:moveTo>
                  <a:cubicBezTo>
                    <a:pt x="6718426" y="2929382"/>
                    <a:pt x="6733667" y="2914142"/>
                    <a:pt x="6756526" y="2906522"/>
                  </a:cubicBezTo>
                  <a:cubicBezTo>
                    <a:pt x="6756526" y="2906522"/>
                    <a:pt x="6756526" y="2906522"/>
                    <a:pt x="6756526" y="2906522"/>
                  </a:cubicBezTo>
                  <a:cubicBezTo>
                    <a:pt x="6771767" y="2906522"/>
                    <a:pt x="6794626" y="2921762"/>
                    <a:pt x="6794626" y="2944622"/>
                  </a:cubicBezTo>
                  <a:cubicBezTo>
                    <a:pt x="6794626" y="2944622"/>
                    <a:pt x="6794626" y="2944622"/>
                    <a:pt x="6794626" y="2944622"/>
                  </a:cubicBezTo>
                  <a:cubicBezTo>
                    <a:pt x="6794626" y="2944622"/>
                    <a:pt x="6794626" y="2944622"/>
                    <a:pt x="6794626" y="2944622"/>
                  </a:cubicBezTo>
                  <a:cubicBezTo>
                    <a:pt x="6794626" y="2944622"/>
                    <a:pt x="6794626" y="2944622"/>
                    <a:pt x="6794626" y="2944622"/>
                  </a:cubicBezTo>
                  <a:cubicBezTo>
                    <a:pt x="6802247" y="2959862"/>
                    <a:pt x="6787007" y="2982722"/>
                    <a:pt x="6764147" y="2982722"/>
                  </a:cubicBezTo>
                  <a:cubicBezTo>
                    <a:pt x="6764147" y="2982722"/>
                    <a:pt x="6764147" y="2982722"/>
                    <a:pt x="6764147" y="2982722"/>
                  </a:cubicBezTo>
                  <a:cubicBezTo>
                    <a:pt x="6764147" y="2982722"/>
                    <a:pt x="6764147" y="2982722"/>
                    <a:pt x="6756526" y="2982722"/>
                  </a:cubicBezTo>
                  <a:cubicBezTo>
                    <a:pt x="6756526" y="2982722"/>
                    <a:pt x="6756526" y="2982722"/>
                    <a:pt x="6756526" y="2982722"/>
                  </a:cubicBezTo>
                  <a:cubicBezTo>
                    <a:pt x="6741287" y="2982722"/>
                    <a:pt x="6726047" y="2975102"/>
                    <a:pt x="6718426" y="2952242"/>
                  </a:cubicBezTo>
                  <a:close/>
                  <a:moveTo>
                    <a:pt x="68580" y="2967482"/>
                  </a:moveTo>
                  <a:cubicBezTo>
                    <a:pt x="45720" y="2959862"/>
                    <a:pt x="38100" y="2944622"/>
                    <a:pt x="38100" y="2921762"/>
                  </a:cubicBezTo>
                  <a:cubicBezTo>
                    <a:pt x="38100" y="2921762"/>
                    <a:pt x="38100" y="2921762"/>
                    <a:pt x="38100" y="2921762"/>
                  </a:cubicBezTo>
                  <a:cubicBezTo>
                    <a:pt x="38100" y="2921762"/>
                    <a:pt x="38100" y="2921762"/>
                    <a:pt x="38100" y="2921762"/>
                  </a:cubicBezTo>
                  <a:cubicBezTo>
                    <a:pt x="38100" y="2921762"/>
                    <a:pt x="38100" y="2921762"/>
                    <a:pt x="38100" y="2921762"/>
                  </a:cubicBezTo>
                  <a:cubicBezTo>
                    <a:pt x="38100" y="2898902"/>
                    <a:pt x="60960" y="2891282"/>
                    <a:pt x="83820" y="2891282"/>
                  </a:cubicBezTo>
                  <a:cubicBezTo>
                    <a:pt x="83820" y="2891282"/>
                    <a:pt x="83820" y="2891282"/>
                    <a:pt x="83820" y="2891282"/>
                  </a:cubicBezTo>
                  <a:cubicBezTo>
                    <a:pt x="99060" y="2891282"/>
                    <a:pt x="114300" y="2914142"/>
                    <a:pt x="114300" y="2937002"/>
                  </a:cubicBezTo>
                  <a:cubicBezTo>
                    <a:pt x="114300" y="2937002"/>
                    <a:pt x="114300" y="2937002"/>
                    <a:pt x="114300" y="2937002"/>
                  </a:cubicBezTo>
                  <a:cubicBezTo>
                    <a:pt x="106680" y="2952242"/>
                    <a:pt x="91440" y="2967482"/>
                    <a:pt x="76200" y="2967482"/>
                  </a:cubicBezTo>
                  <a:cubicBezTo>
                    <a:pt x="76200" y="2967482"/>
                    <a:pt x="76200" y="2967482"/>
                    <a:pt x="76200" y="2967482"/>
                  </a:cubicBezTo>
                  <a:cubicBezTo>
                    <a:pt x="76200" y="2967482"/>
                    <a:pt x="68580" y="2967482"/>
                    <a:pt x="68580" y="2967482"/>
                  </a:cubicBezTo>
                  <a:close/>
                  <a:moveTo>
                    <a:pt x="6687820" y="2746248"/>
                  </a:moveTo>
                  <a:cubicBezTo>
                    <a:pt x="6680200" y="2723388"/>
                    <a:pt x="6695440" y="2700528"/>
                    <a:pt x="6718300" y="2700528"/>
                  </a:cubicBezTo>
                  <a:cubicBezTo>
                    <a:pt x="6718300" y="2700528"/>
                    <a:pt x="6718300" y="2700528"/>
                    <a:pt x="6718300" y="2700528"/>
                  </a:cubicBezTo>
                  <a:cubicBezTo>
                    <a:pt x="6733540" y="2692908"/>
                    <a:pt x="6756400" y="2708148"/>
                    <a:pt x="6764020" y="2731008"/>
                  </a:cubicBezTo>
                  <a:cubicBezTo>
                    <a:pt x="6764020" y="2731008"/>
                    <a:pt x="6764020" y="2731008"/>
                    <a:pt x="6764020" y="2731008"/>
                  </a:cubicBezTo>
                  <a:cubicBezTo>
                    <a:pt x="6764020" y="2746248"/>
                    <a:pt x="6748780" y="2769108"/>
                    <a:pt x="6733540" y="2776728"/>
                  </a:cubicBezTo>
                  <a:cubicBezTo>
                    <a:pt x="6733540" y="2776728"/>
                    <a:pt x="6733540" y="2776728"/>
                    <a:pt x="6733540" y="2776728"/>
                  </a:cubicBezTo>
                  <a:cubicBezTo>
                    <a:pt x="6725920" y="2776728"/>
                    <a:pt x="6725920" y="2776728"/>
                    <a:pt x="6725920" y="2776728"/>
                  </a:cubicBezTo>
                  <a:cubicBezTo>
                    <a:pt x="6725920" y="2776728"/>
                    <a:pt x="6725920" y="2776728"/>
                    <a:pt x="6725920" y="2776728"/>
                  </a:cubicBezTo>
                  <a:cubicBezTo>
                    <a:pt x="6703060" y="2776728"/>
                    <a:pt x="6687820" y="2761488"/>
                    <a:pt x="6687820" y="2746248"/>
                  </a:cubicBezTo>
                  <a:close/>
                  <a:moveTo>
                    <a:pt x="106680" y="2753868"/>
                  </a:moveTo>
                  <a:cubicBezTo>
                    <a:pt x="83820" y="2753868"/>
                    <a:pt x="68580" y="2731008"/>
                    <a:pt x="76200" y="2708148"/>
                  </a:cubicBezTo>
                  <a:cubicBezTo>
                    <a:pt x="76200" y="2708148"/>
                    <a:pt x="76200" y="2708148"/>
                    <a:pt x="76200" y="2708148"/>
                  </a:cubicBezTo>
                  <a:cubicBezTo>
                    <a:pt x="76200" y="2685288"/>
                    <a:pt x="99060" y="2677668"/>
                    <a:pt x="121920" y="2677668"/>
                  </a:cubicBezTo>
                  <a:cubicBezTo>
                    <a:pt x="121920" y="2677668"/>
                    <a:pt x="121920" y="2677668"/>
                    <a:pt x="121920" y="2677668"/>
                  </a:cubicBezTo>
                  <a:cubicBezTo>
                    <a:pt x="144780" y="2685288"/>
                    <a:pt x="152400" y="2708148"/>
                    <a:pt x="152400" y="2723388"/>
                  </a:cubicBezTo>
                  <a:cubicBezTo>
                    <a:pt x="152400" y="2723388"/>
                    <a:pt x="152400" y="2723388"/>
                    <a:pt x="152400" y="2723388"/>
                  </a:cubicBezTo>
                  <a:cubicBezTo>
                    <a:pt x="144780" y="2746248"/>
                    <a:pt x="129540" y="2753868"/>
                    <a:pt x="114300" y="2753868"/>
                  </a:cubicBezTo>
                  <a:cubicBezTo>
                    <a:pt x="114300" y="2753868"/>
                    <a:pt x="114300" y="2753868"/>
                    <a:pt x="114300" y="2753868"/>
                  </a:cubicBezTo>
                  <a:cubicBezTo>
                    <a:pt x="106680" y="2753868"/>
                    <a:pt x="106680" y="2753868"/>
                    <a:pt x="106680" y="2753868"/>
                  </a:cubicBezTo>
                  <a:close/>
                  <a:moveTo>
                    <a:pt x="6634480" y="2540254"/>
                  </a:moveTo>
                  <a:cubicBezTo>
                    <a:pt x="6634480" y="2517394"/>
                    <a:pt x="6642100" y="2494534"/>
                    <a:pt x="6664960" y="2494534"/>
                  </a:cubicBezTo>
                  <a:cubicBezTo>
                    <a:pt x="6664960" y="2494534"/>
                    <a:pt x="6664960" y="2494534"/>
                    <a:pt x="6664960" y="2494534"/>
                  </a:cubicBezTo>
                  <a:cubicBezTo>
                    <a:pt x="6687820" y="2486914"/>
                    <a:pt x="6703060" y="2494534"/>
                    <a:pt x="6710680" y="2517394"/>
                  </a:cubicBezTo>
                  <a:cubicBezTo>
                    <a:pt x="6710680" y="2517394"/>
                    <a:pt x="6710680" y="2517394"/>
                    <a:pt x="6710680" y="2517394"/>
                  </a:cubicBezTo>
                  <a:cubicBezTo>
                    <a:pt x="6718300" y="2540254"/>
                    <a:pt x="6703060" y="2563114"/>
                    <a:pt x="6687820" y="2563114"/>
                  </a:cubicBezTo>
                  <a:cubicBezTo>
                    <a:pt x="6687820" y="2563114"/>
                    <a:pt x="6687820" y="2563114"/>
                    <a:pt x="6687820" y="2563114"/>
                  </a:cubicBezTo>
                  <a:cubicBezTo>
                    <a:pt x="6680200" y="2563114"/>
                    <a:pt x="6680200" y="2563114"/>
                    <a:pt x="6672580" y="2563114"/>
                  </a:cubicBezTo>
                  <a:cubicBezTo>
                    <a:pt x="6672580" y="2563114"/>
                    <a:pt x="6672580" y="2563114"/>
                    <a:pt x="6672580" y="2563114"/>
                  </a:cubicBezTo>
                  <a:cubicBezTo>
                    <a:pt x="6657340" y="2563114"/>
                    <a:pt x="6642100" y="2555494"/>
                    <a:pt x="6634480" y="2540254"/>
                  </a:cubicBezTo>
                  <a:close/>
                  <a:moveTo>
                    <a:pt x="152527" y="2547874"/>
                  </a:moveTo>
                  <a:cubicBezTo>
                    <a:pt x="129667" y="2540254"/>
                    <a:pt x="122047" y="2517394"/>
                    <a:pt x="129667" y="2502154"/>
                  </a:cubicBezTo>
                  <a:cubicBezTo>
                    <a:pt x="129667" y="2502154"/>
                    <a:pt x="129667" y="2502154"/>
                    <a:pt x="129667" y="2502154"/>
                  </a:cubicBezTo>
                  <a:cubicBezTo>
                    <a:pt x="129667" y="2479294"/>
                    <a:pt x="152527" y="2464054"/>
                    <a:pt x="175387" y="2471674"/>
                  </a:cubicBezTo>
                  <a:cubicBezTo>
                    <a:pt x="175387" y="2471674"/>
                    <a:pt x="175387" y="2471674"/>
                    <a:pt x="175387" y="2471674"/>
                  </a:cubicBezTo>
                  <a:cubicBezTo>
                    <a:pt x="190627" y="2479294"/>
                    <a:pt x="205867" y="2502154"/>
                    <a:pt x="198247" y="2517394"/>
                  </a:cubicBezTo>
                  <a:cubicBezTo>
                    <a:pt x="198247" y="2517394"/>
                    <a:pt x="198247" y="2517394"/>
                    <a:pt x="198247" y="2517394"/>
                  </a:cubicBezTo>
                  <a:cubicBezTo>
                    <a:pt x="198247" y="2532634"/>
                    <a:pt x="183007" y="2547874"/>
                    <a:pt x="167767" y="2547874"/>
                  </a:cubicBezTo>
                  <a:cubicBezTo>
                    <a:pt x="167767" y="2547874"/>
                    <a:pt x="167767" y="2547874"/>
                    <a:pt x="167767" y="2547874"/>
                  </a:cubicBezTo>
                  <a:cubicBezTo>
                    <a:pt x="160147" y="2547874"/>
                    <a:pt x="160147" y="2547874"/>
                    <a:pt x="152527" y="2547874"/>
                  </a:cubicBezTo>
                  <a:close/>
                  <a:moveTo>
                    <a:pt x="6573520" y="2334260"/>
                  </a:moveTo>
                  <a:cubicBezTo>
                    <a:pt x="6565900" y="2319020"/>
                    <a:pt x="6581139" y="2296160"/>
                    <a:pt x="6596380" y="2288540"/>
                  </a:cubicBezTo>
                  <a:cubicBezTo>
                    <a:pt x="6596380" y="2288540"/>
                    <a:pt x="6596380" y="2288540"/>
                    <a:pt x="6596380" y="2288540"/>
                  </a:cubicBezTo>
                  <a:cubicBezTo>
                    <a:pt x="6619239" y="2280920"/>
                    <a:pt x="6642100" y="2288540"/>
                    <a:pt x="6649720" y="2311400"/>
                  </a:cubicBezTo>
                  <a:cubicBezTo>
                    <a:pt x="6649720" y="2311400"/>
                    <a:pt x="6649720" y="2311400"/>
                    <a:pt x="6649720" y="2311400"/>
                  </a:cubicBezTo>
                  <a:cubicBezTo>
                    <a:pt x="6657339" y="2334260"/>
                    <a:pt x="6642100" y="2349500"/>
                    <a:pt x="6626860" y="2357120"/>
                  </a:cubicBezTo>
                  <a:cubicBezTo>
                    <a:pt x="6626860" y="2357120"/>
                    <a:pt x="6626860" y="2357120"/>
                    <a:pt x="6626860" y="2357120"/>
                  </a:cubicBezTo>
                  <a:cubicBezTo>
                    <a:pt x="6619239" y="2364740"/>
                    <a:pt x="6611620" y="2364740"/>
                    <a:pt x="6611620" y="2364740"/>
                  </a:cubicBezTo>
                  <a:cubicBezTo>
                    <a:pt x="6611620" y="2364740"/>
                    <a:pt x="6611620" y="2364740"/>
                    <a:pt x="6611620" y="2364740"/>
                  </a:cubicBezTo>
                  <a:cubicBezTo>
                    <a:pt x="6596380" y="2364740"/>
                    <a:pt x="6581139" y="2349500"/>
                    <a:pt x="6573520" y="2334260"/>
                  </a:cubicBezTo>
                  <a:close/>
                  <a:moveTo>
                    <a:pt x="213487" y="2341880"/>
                  </a:moveTo>
                  <a:cubicBezTo>
                    <a:pt x="198247" y="2334260"/>
                    <a:pt x="183007" y="2311400"/>
                    <a:pt x="190627" y="2288413"/>
                  </a:cubicBezTo>
                  <a:cubicBezTo>
                    <a:pt x="190627" y="2288413"/>
                    <a:pt x="190627" y="2288413"/>
                    <a:pt x="190627" y="2288413"/>
                  </a:cubicBezTo>
                  <a:cubicBezTo>
                    <a:pt x="198247" y="2273173"/>
                    <a:pt x="221107" y="2257933"/>
                    <a:pt x="243967" y="2265553"/>
                  </a:cubicBezTo>
                  <a:cubicBezTo>
                    <a:pt x="243967" y="2265553"/>
                    <a:pt x="243967" y="2265553"/>
                    <a:pt x="243967" y="2265553"/>
                  </a:cubicBezTo>
                  <a:cubicBezTo>
                    <a:pt x="259207" y="2273173"/>
                    <a:pt x="274447" y="2296033"/>
                    <a:pt x="266827" y="2319020"/>
                  </a:cubicBezTo>
                  <a:cubicBezTo>
                    <a:pt x="266827" y="2319020"/>
                    <a:pt x="266827" y="2319020"/>
                    <a:pt x="266827" y="2319020"/>
                  </a:cubicBezTo>
                  <a:cubicBezTo>
                    <a:pt x="259207" y="2334260"/>
                    <a:pt x="243967" y="2341880"/>
                    <a:pt x="228727" y="2341880"/>
                  </a:cubicBezTo>
                  <a:cubicBezTo>
                    <a:pt x="228727" y="2341880"/>
                    <a:pt x="228727" y="2341880"/>
                    <a:pt x="228727" y="2341880"/>
                  </a:cubicBezTo>
                  <a:cubicBezTo>
                    <a:pt x="221107" y="2341880"/>
                    <a:pt x="221107" y="2341880"/>
                    <a:pt x="213487" y="2341880"/>
                  </a:cubicBezTo>
                  <a:close/>
                  <a:moveTo>
                    <a:pt x="6497320" y="2135886"/>
                  </a:moveTo>
                  <a:cubicBezTo>
                    <a:pt x="6489700" y="2120646"/>
                    <a:pt x="6504940" y="2097786"/>
                    <a:pt x="6520180" y="2090166"/>
                  </a:cubicBezTo>
                  <a:cubicBezTo>
                    <a:pt x="6520180" y="2090166"/>
                    <a:pt x="6520180" y="2090166"/>
                    <a:pt x="6520180" y="2090166"/>
                  </a:cubicBezTo>
                  <a:cubicBezTo>
                    <a:pt x="6543040" y="2082546"/>
                    <a:pt x="6565900" y="2090166"/>
                    <a:pt x="6573520" y="2105406"/>
                  </a:cubicBezTo>
                  <a:cubicBezTo>
                    <a:pt x="6573520" y="2105406"/>
                    <a:pt x="6573520" y="2105406"/>
                    <a:pt x="6573520" y="2105406"/>
                  </a:cubicBezTo>
                  <a:cubicBezTo>
                    <a:pt x="6581140" y="2128266"/>
                    <a:pt x="6565900" y="2151126"/>
                    <a:pt x="6550660" y="2158873"/>
                  </a:cubicBezTo>
                  <a:cubicBezTo>
                    <a:pt x="6550660" y="2158873"/>
                    <a:pt x="6550660" y="2158873"/>
                    <a:pt x="6550660" y="2158873"/>
                  </a:cubicBezTo>
                  <a:cubicBezTo>
                    <a:pt x="6543040" y="2158873"/>
                    <a:pt x="6543040" y="2158873"/>
                    <a:pt x="6535420" y="2158873"/>
                  </a:cubicBezTo>
                  <a:cubicBezTo>
                    <a:pt x="6535420" y="2158873"/>
                    <a:pt x="6535420" y="2158873"/>
                    <a:pt x="6535420" y="2158873"/>
                  </a:cubicBezTo>
                  <a:cubicBezTo>
                    <a:pt x="6520180" y="2158873"/>
                    <a:pt x="6504940" y="2151253"/>
                    <a:pt x="6497320" y="2136013"/>
                  </a:cubicBezTo>
                  <a:close/>
                  <a:moveTo>
                    <a:pt x="289814" y="2143506"/>
                  </a:moveTo>
                  <a:cubicBezTo>
                    <a:pt x="274574" y="2128266"/>
                    <a:pt x="259334" y="2113026"/>
                    <a:pt x="266954" y="2090039"/>
                  </a:cubicBezTo>
                  <a:cubicBezTo>
                    <a:pt x="266954" y="2090039"/>
                    <a:pt x="266954" y="2090039"/>
                    <a:pt x="266954" y="2090039"/>
                  </a:cubicBezTo>
                  <a:cubicBezTo>
                    <a:pt x="274574" y="2067179"/>
                    <a:pt x="297434" y="2059559"/>
                    <a:pt x="320294" y="2067179"/>
                  </a:cubicBezTo>
                  <a:cubicBezTo>
                    <a:pt x="320294" y="2067179"/>
                    <a:pt x="320294" y="2067179"/>
                    <a:pt x="320294" y="2067179"/>
                  </a:cubicBezTo>
                  <a:cubicBezTo>
                    <a:pt x="335534" y="2074799"/>
                    <a:pt x="350774" y="2097659"/>
                    <a:pt x="343154" y="2120646"/>
                  </a:cubicBezTo>
                  <a:cubicBezTo>
                    <a:pt x="343154" y="2120646"/>
                    <a:pt x="343154" y="2120646"/>
                    <a:pt x="343154" y="2120646"/>
                  </a:cubicBezTo>
                  <a:cubicBezTo>
                    <a:pt x="335534" y="2135886"/>
                    <a:pt x="320294" y="2143506"/>
                    <a:pt x="305054" y="2143506"/>
                  </a:cubicBezTo>
                  <a:cubicBezTo>
                    <a:pt x="305054" y="2143506"/>
                    <a:pt x="305054" y="2143506"/>
                    <a:pt x="305054" y="2143506"/>
                  </a:cubicBezTo>
                  <a:cubicBezTo>
                    <a:pt x="297434" y="2143506"/>
                    <a:pt x="297434" y="2143506"/>
                    <a:pt x="289814" y="2143506"/>
                  </a:cubicBezTo>
                  <a:close/>
                  <a:moveTo>
                    <a:pt x="6413373" y="1945132"/>
                  </a:moveTo>
                  <a:cubicBezTo>
                    <a:pt x="6405753" y="1922272"/>
                    <a:pt x="6413373" y="1899412"/>
                    <a:pt x="6428613" y="1891665"/>
                  </a:cubicBezTo>
                  <a:cubicBezTo>
                    <a:pt x="6428613" y="1891665"/>
                    <a:pt x="6428613" y="1891665"/>
                    <a:pt x="6428613" y="1891665"/>
                  </a:cubicBezTo>
                  <a:cubicBezTo>
                    <a:pt x="6451473" y="1884045"/>
                    <a:pt x="6474333" y="1891665"/>
                    <a:pt x="6481953" y="1914525"/>
                  </a:cubicBezTo>
                  <a:cubicBezTo>
                    <a:pt x="6481953" y="1914525"/>
                    <a:pt x="6481953" y="1914525"/>
                    <a:pt x="6481953" y="1914525"/>
                  </a:cubicBezTo>
                  <a:cubicBezTo>
                    <a:pt x="6481953" y="1914525"/>
                    <a:pt x="6481953" y="1914525"/>
                    <a:pt x="6481953" y="1914525"/>
                  </a:cubicBezTo>
                  <a:cubicBezTo>
                    <a:pt x="6481953" y="1914525"/>
                    <a:pt x="6481953" y="1914525"/>
                    <a:pt x="6481953" y="1914525"/>
                  </a:cubicBezTo>
                  <a:cubicBezTo>
                    <a:pt x="6489573" y="1929765"/>
                    <a:pt x="6481953" y="1952625"/>
                    <a:pt x="6466713" y="1960245"/>
                  </a:cubicBezTo>
                  <a:cubicBezTo>
                    <a:pt x="6466713" y="1960245"/>
                    <a:pt x="6466713" y="1960245"/>
                    <a:pt x="6466713" y="1960245"/>
                  </a:cubicBezTo>
                  <a:cubicBezTo>
                    <a:pt x="6459093" y="1967865"/>
                    <a:pt x="6451473" y="1967865"/>
                    <a:pt x="6443853" y="1967865"/>
                  </a:cubicBezTo>
                  <a:cubicBezTo>
                    <a:pt x="6443853" y="1967865"/>
                    <a:pt x="6443853" y="1967865"/>
                    <a:pt x="6443853" y="1967865"/>
                  </a:cubicBezTo>
                  <a:cubicBezTo>
                    <a:pt x="6436233" y="1967865"/>
                    <a:pt x="6420993" y="1960245"/>
                    <a:pt x="6413373" y="1945005"/>
                  </a:cubicBezTo>
                  <a:close/>
                  <a:moveTo>
                    <a:pt x="381254" y="1945132"/>
                  </a:moveTo>
                  <a:cubicBezTo>
                    <a:pt x="358394" y="1937512"/>
                    <a:pt x="350774" y="1914652"/>
                    <a:pt x="358394" y="1891665"/>
                  </a:cubicBezTo>
                  <a:cubicBezTo>
                    <a:pt x="358394" y="1891665"/>
                    <a:pt x="358394" y="1891665"/>
                    <a:pt x="358394" y="1891665"/>
                  </a:cubicBezTo>
                  <a:cubicBezTo>
                    <a:pt x="373634" y="1876425"/>
                    <a:pt x="396494" y="1868805"/>
                    <a:pt x="411734" y="1876425"/>
                  </a:cubicBezTo>
                  <a:cubicBezTo>
                    <a:pt x="411734" y="1876425"/>
                    <a:pt x="411734" y="1876425"/>
                    <a:pt x="411734" y="1876425"/>
                  </a:cubicBezTo>
                  <a:cubicBezTo>
                    <a:pt x="426974" y="1884045"/>
                    <a:pt x="434594" y="1906905"/>
                    <a:pt x="426974" y="1929892"/>
                  </a:cubicBezTo>
                  <a:cubicBezTo>
                    <a:pt x="426974" y="1929892"/>
                    <a:pt x="426974" y="1929892"/>
                    <a:pt x="426974" y="1929892"/>
                  </a:cubicBezTo>
                  <a:cubicBezTo>
                    <a:pt x="419354" y="1937512"/>
                    <a:pt x="411734" y="1945132"/>
                    <a:pt x="396494" y="1945132"/>
                  </a:cubicBezTo>
                  <a:cubicBezTo>
                    <a:pt x="396494" y="1945132"/>
                    <a:pt x="396494" y="1945132"/>
                    <a:pt x="396494" y="1945132"/>
                  </a:cubicBezTo>
                  <a:cubicBezTo>
                    <a:pt x="388874" y="1945132"/>
                    <a:pt x="381254" y="1945132"/>
                    <a:pt x="381254" y="1945132"/>
                  </a:cubicBezTo>
                  <a:close/>
                  <a:moveTo>
                    <a:pt x="6314186" y="1754378"/>
                  </a:moveTo>
                  <a:cubicBezTo>
                    <a:pt x="6306566" y="1739138"/>
                    <a:pt x="6306566" y="1716278"/>
                    <a:pt x="6329426" y="1708658"/>
                  </a:cubicBezTo>
                  <a:cubicBezTo>
                    <a:pt x="6329426" y="1708658"/>
                    <a:pt x="6329426" y="1708658"/>
                    <a:pt x="6329426" y="1708658"/>
                  </a:cubicBezTo>
                  <a:cubicBezTo>
                    <a:pt x="6344666" y="1693418"/>
                    <a:pt x="6367526" y="1701038"/>
                    <a:pt x="6382766" y="1716278"/>
                  </a:cubicBezTo>
                  <a:cubicBezTo>
                    <a:pt x="6382766" y="1716278"/>
                    <a:pt x="6382766" y="1716278"/>
                    <a:pt x="6382766" y="1716278"/>
                  </a:cubicBezTo>
                  <a:cubicBezTo>
                    <a:pt x="6382766" y="1716278"/>
                    <a:pt x="6382766" y="1716278"/>
                    <a:pt x="6382766" y="1716278"/>
                  </a:cubicBezTo>
                  <a:cubicBezTo>
                    <a:pt x="6382766" y="1716278"/>
                    <a:pt x="6382766" y="1716278"/>
                    <a:pt x="6382766" y="1716278"/>
                  </a:cubicBezTo>
                  <a:cubicBezTo>
                    <a:pt x="6390386" y="1739138"/>
                    <a:pt x="6382766" y="1761998"/>
                    <a:pt x="6367526" y="1769745"/>
                  </a:cubicBezTo>
                  <a:cubicBezTo>
                    <a:pt x="6367526" y="1769745"/>
                    <a:pt x="6367526" y="1769745"/>
                    <a:pt x="6367526" y="1769745"/>
                  </a:cubicBezTo>
                  <a:cubicBezTo>
                    <a:pt x="6359906" y="1777365"/>
                    <a:pt x="6352286" y="1777365"/>
                    <a:pt x="6344666" y="1777365"/>
                  </a:cubicBezTo>
                  <a:cubicBezTo>
                    <a:pt x="6344666" y="1777365"/>
                    <a:pt x="6344666" y="1777365"/>
                    <a:pt x="6344666" y="1777365"/>
                  </a:cubicBezTo>
                  <a:cubicBezTo>
                    <a:pt x="6329426" y="1777365"/>
                    <a:pt x="6321806" y="1769745"/>
                    <a:pt x="6314186" y="1754505"/>
                  </a:cubicBezTo>
                  <a:close/>
                  <a:moveTo>
                    <a:pt x="480441" y="1754378"/>
                  </a:moveTo>
                  <a:cubicBezTo>
                    <a:pt x="457581" y="1746758"/>
                    <a:pt x="449961" y="1723898"/>
                    <a:pt x="465201" y="1700911"/>
                  </a:cubicBezTo>
                  <a:cubicBezTo>
                    <a:pt x="465201" y="1700911"/>
                    <a:pt x="465201" y="1700911"/>
                    <a:pt x="465201" y="1700911"/>
                  </a:cubicBezTo>
                  <a:cubicBezTo>
                    <a:pt x="465201" y="1700911"/>
                    <a:pt x="465201" y="1700911"/>
                    <a:pt x="465201" y="1700911"/>
                  </a:cubicBezTo>
                  <a:cubicBezTo>
                    <a:pt x="465201" y="1700911"/>
                    <a:pt x="465201" y="1700911"/>
                    <a:pt x="465201" y="1700911"/>
                  </a:cubicBezTo>
                  <a:cubicBezTo>
                    <a:pt x="472821" y="1685671"/>
                    <a:pt x="495681" y="1678051"/>
                    <a:pt x="518541" y="1685671"/>
                  </a:cubicBezTo>
                  <a:cubicBezTo>
                    <a:pt x="518541" y="1685671"/>
                    <a:pt x="518541" y="1685671"/>
                    <a:pt x="518541" y="1685671"/>
                  </a:cubicBezTo>
                  <a:cubicBezTo>
                    <a:pt x="533781" y="1700911"/>
                    <a:pt x="541401" y="1723771"/>
                    <a:pt x="526161" y="1739138"/>
                  </a:cubicBezTo>
                  <a:cubicBezTo>
                    <a:pt x="526161" y="1739138"/>
                    <a:pt x="526161" y="1739138"/>
                    <a:pt x="526161" y="1739138"/>
                  </a:cubicBezTo>
                  <a:cubicBezTo>
                    <a:pt x="518541" y="1754378"/>
                    <a:pt x="510921" y="1761998"/>
                    <a:pt x="495681" y="1761998"/>
                  </a:cubicBezTo>
                  <a:cubicBezTo>
                    <a:pt x="495681" y="1761998"/>
                    <a:pt x="495681" y="1761998"/>
                    <a:pt x="495681" y="1761998"/>
                  </a:cubicBezTo>
                  <a:cubicBezTo>
                    <a:pt x="488061" y="1761998"/>
                    <a:pt x="480441" y="1754378"/>
                    <a:pt x="480441" y="1754378"/>
                  </a:cubicBezTo>
                  <a:close/>
                  <a:moveTo>
                    <a:pt x="6199886" y="1578864"/>
                  </a:moveTo>
                  <a:cubicBezTo>
                    <a:pt x="6199886" y="1578864"/>
                    <a:pt x="6199886" y="1578864"/>
                    <a:pt x="6199886" y="1578864"/>
                  </a:cubicBezTo>
                  <a:cubicBezTo>
                    <a:pt x="6199886" y="1578864"/>
                    <a:pt x="6199886" y="1578864"/>
                    <a:pt x="6199886" y="1578864"/>
                  </a:cubicBezTo>
                  <a:cubicBezTo>
                    <a:pt x="6199886" y="1578864"/>
                    <a:pt x="6199886" y="1578864"/>
                    <a:pt x="6199886" y="1578864"/>
                  </a:cubicBezTo>
                  <a:cubicBezTo>
                    <a:pt x="6199886" y="1571244"/>
                    <a:pt x="6199886" y="1571244"/>
                    <a:pt x="6199886" y="1571244"/>
                  </a:cubicBezTo>
                  <a:cubicBezTo>
                    <a:pt x="6199886" y="1571244"/>
                    <a:pt x="6199886" y="1571244"/>
                    <a:pt x="6199886" y="1571244"/>
                  </a:cubicBezTo>
                  <a:cubicBezTo>
                    <a:pt x="6184646" y="1556004"/>
                    <a:pt x="6192266" y="1533144"/>
                    <a:pt x="6207506" y="1517777"/>
                  </a:cubicBezTo>
                  <a:cubicBezTo>
                    <a:pt x="6207506" y="1517777"/>
                    <a:pt x="6207506" y="1517777"/>
                    <a:pt x="6207506" y="1517777"/>
                  </a:cubicBezTo>
                  <a:cubicBezTo>
                    <a:pt x="6230366" y="1510157"/>
                    <a:pt x="6253226" y="1510157"/>
                    <a:pt x="6260846" y="1533017"/>
                  </a:cubicBezTo>
                  <a:cubicBezTo>
                    <a:pt x="6260846" y="1533017"/>
                    <a:pt x="6260846" y="1533017"/>
                    <a:pt x="6260846" y="1533017"/>
                  </a:cubicBezTo>
                  <a:cubicBezTo>
                    <a:pt x="6260846" y="1533017"/>
                    <a:pt x="6260846" y="1533017"/>
                    <a:pt x="6260846" y="1533017"/>
                  </a:cubicBezTo>
                  <a:cubicBezTo>
                    <a:pt x="6260846" y="1533017"/>
                    <a:pt x="6260846" y="1533017"/>
                    <a:pt x="6260846" y="1533017"/>
                  </a:cubicBezTo>
                  <a:cubicBezTo>
                    <a:pt x="6268466" y="1533017"/>
                    <a:pt x="6268466" y="1533017"/>
                    <a:pt x="6268466" y="1533017"/>
                  </a:cubicBezTo>
                  <a:cubicBezTo>
                    <a:pt x="6268466" y="1533017"/>
                    <a:pt x="6268466" y="1533017"/>
                    <a:pt x="6268466" y="1533017"/>
                  </a:cubicBezTo>
                  <a:cubicBezTo>
                    <a:pt x="6276086" y="1555877"/>
                    <a:pt x="6276086" y="1578737"/>
                    <a:pt x="6253226" y="1586484"/>
                  </a:cubicBezTo>
                  <a:cubicBezTo>
                    <a:pt x="6253226" y="1586484"/>
                    <a:pt x="6253226" y="1586484"/>
                    <a:pt x="6253226" y="1586484"/>
                  </a:cubicBezTo>
                  <a:cubicBezTo>
                    <a:pt x="6245606" y="1594104"/>
                    <a:pt x="6237986" y="1594104"/>
                    <a:pt x="6230366" y="1594104"/>
                  </a:cubicBezTo>
                  <a:cubicBezTo>
                    <a:pt x="6230366" y="1594104"/>
                    <a:pt x="6230366" y="1594104"/>
                    <a:pt x="6230366" y="1594104"/>
                  </a:cubicBezTo>
                  <a:cubicBezTo>
                    <a:pt x="6222746" y="1594104"/>
                    <a:pt x="6207506" y="1586484"/>
                    <a:pt x="6199886" y="1578864"/>
                  </a:cubicBezTo>
                  <a:close/>
                  <a:moveTo>
                    <a:pt x="587248" y="1571244"/>
                  </a:moveTo>
                  <a:cubicBezTo>
                    <a:pt x="572008" y="1556004"/>
                    <a:pt x="564388" y="1533144"/>
                    <a:pt x="579628" y="1517777"/>
                  </a:cubicBezTo>
                  <a:cubicBezTo>
                    <a:pt x="579628" y="1517777"/>
                    <a:pt x="579628" y="1517777"/>
                    <a:pt x="579628" y="1517777"/>
                  </a:cubicBezTo>
                  <a:cubicBezTo>
                    <a:pt x="587248" y="1502537"/>
                    <a:pt x="610108" y="1494917"/>
                    <a:pt x="632968" y="1510157"/>
                  </a:cubicBezTo>
                  <a:cubicBezTo>
                    <a:pt x="632968" y="1510157"/>
                    <a:pt x="632968" y="1510157"/>
                    <a:pt x="632968" y="1510157"/>
                  </a:cubicBezTo>
                  <a:cubicBezTo>
                    <a:pt x="648208" y="1517777"/>
                    <a:pt x="655828" y="1540637"/>
                    <a:pt x="640588" y="1563624"/>
                  </a:cubicBezTo>
                  <a:cubicBezTo>
                    <a:pt x="640588" y="1563624"/>
                    <a:pt x="640588" y="1563624"/>
                    <a:pt x="640588" y="1563624"/>
                  </a:cubicBezTo>
                  <a:cubicBezTo>
                    <a:pt x="632968" y="1571244"/>
                    <a:pt x="625348" y="1578864"/>
                    <a:pt x="610108" y="1578864"/>
                  </a:cubicBezTo>
                  <a:cubicBezTo>
                    <a:pt x="610108" y="1578864"/>
                    <a:pt x="610108" y="1578864"/>
                    <a:pt x="610108" y="1578864"/>
                  </a:cubicBezTo>
                  <a:cubicBezTo>
                    <a:pt x="602488" y="1578864"/>
                    <a:pt x="594868" y="1578864"/>
                    <a:pt x="587248" y="1571244"/>
                  </a:cubicBezTo>
                  <a:close/>
                  <a:moveTo>
                    <a:pt x="6077839" y="1403350"/>
                  </a:moveTo>
                  <a:cubicBezTo>
                    <a:pt x="6062599" y="1380490"/>
                    <a:pt x="6070219" y="1357630"/>
                    <a:pt x="6085459" y="1349883"/>
                  </a:cubicBezTo>
                  <a:cubicBezTo>
                    <a:pt x="6085459" y="1349883"/>
                    <a:pt x="6085459" y="1349883"/>
                    <a:pt x="6085459" y="1349883"/>
                  </a:cubicBezTo>
                  <a:cubicBezTo>
                    <a:pt x="6100699" y="1334643"/>
                    <a:pt x="6123559" y="1334643"/>
                    <a:pt x="6138799" y="1357503"/>
                  </a:cubicBezTo>
                  <a:cubicBezTo>
                    <a:pt x="6138799" y="1357503"/>
                    <a:pt x="6138799" y="1357503"/>
                    <a:pt x="6138799" y="1357503"/>
                  </a:cubicBezTo>
                  <a:cubicBezTo>
                    <a:pt x="6146419" y="1372743"/>
                    <a:pt x="6146419" y="1395603"/>
                    <a:pt x="6131179" y="1410970"/>
                  </a:cubicBezTo>
                  <a:cubicBezTo>
                    <a:pt x="6131179" y="1410970"/>
                    <a:pt x="6131179" y="1410970"/>
                    <a:pt x="6131179" y="1410970"/>
                  </a:cubicBezTo>
                  <a:cubicBezTo>
                    <a:pt x="6123559" y="1410970"/>
                    <a:pt x="6115939" y="1418590"/>
                    <a:pt x="6108319" y="1418590"/>
                  </a:cubicBezTo>
                  <a:cubicBezTo>
                    <a:pt x="6108319" y="1418590"/>
                    <a:pt x="6108319" y="1418590"/>
                    <a:pt x="6108319" y="1418590"/>
                  </a:cubicBezTo>
                  <a:cubicBezTo>
                    <a:pt x="6093079" y="1418590"/>
                    <a:pt x="6085459" y="1410970"/>
                    <a:pt x="6077839" y="1403350"/>
                  </a:cubicBezTo>
                  <a:close/>
                  <a:moveTo>
                    <a:pt x="709168" y="1395730"/>
                  </a:moveTo>
                  <a:cubicBezTo>
                    <a:pt x="693928" y="1380490"/>
                    <a:pt x="693928" y="1357630"/>
                    <a:pt x="701548" y="1342263"/>
                  </a:cubicBezTo>
                  <a:cubicBezTo>
                    <a:pt x="701548" y="1342263"/>
                    <a:pt x="701548" y="1342263"/>
                    <a:pt x="701548" y="1342263"/>
                  </a:cubicBezTo>
                  <a:cubicBezTo>
                    <a:pt x="716788" y="1327023"/>
                    <a:pt x="739648" y="1319403"/>
                    <a:pt x="754888" y="1334643"/>
                  </a:cubicBezTo>
                  <a:cubicBezTo>
                    <a:pt x="754888" y="1334643"/>
                    <a:pt x="754888" y="1334643"/>
                    <a:pt x="754888" y="1334643"/>
                  </a:cubicBezTo>
                  <a:cubicBezTo>
                    <a:pt x="777748" y="1349883"/>
                    <a:pt x="777748" y="1372743"/>
                    <a:pt x="762508" y="1388110"/>
                  </a:cubicBezTo>
                  <a:cubicBezTo>
                    <a:pt x="762508" y="1388110"/>
                    <a:pt x="762508" y="1388110"/>
                    <a:pt x="762508" y="1388110"/>
                  </a:cubicBezTo>
                  <a:cubicBezTo>
                    <a:pt x="754888" y="1395730"/>
                    <a:pt x="747268" y="1403350"/>
                    <a:pt x="732028" y="1403350"/>
                  </a:cubicBezTo>
                  <a:cubicBezTo>
                    <a:pt x="732028" y="1403350"/>
                    <a:pt x="732028" y="1403350"/>
                    <a:pt x="732028" y="1403350"/>
                  </a:cubicBezTo>
                  <a:cubicBezTo>
                    <a:pt x="724408" y="1403350"/>
                    <a:pt x="716788" y="1403350"/>
                    <a:pt x="709168" y="1395730"/>
                  </a:cubicBezTo>
                  <a:close/>
                  <a:moveTo>
                    <a:pt x="5940552" y="1235710"/>
                  </a:moveTo>
                  <a:cubicBezTo>
                    <a:pt x="5932932" y="1220470"/>
                    <a:pt x="5932932" y="1197610"/>
                    <a:pt x="5948172" y="1182243"/>
                  </a:cubicBezTo>
                  <a:cubicBezTo>
                    <a:pt x="5948172" y="1182243"/>
                    <a:pt x="5948172" y="1182243"/>
                    <a:pt x="5948172" y="1182243"/>
                  </a:cubicBezTo>
                  <a:cubicBezTo>
                    <a:pt x="5963412" y="1167003"/>
                    <a:pt x="5986272" y="1167003"/>
                    <a:pt x="6001512" y="1182243"/>
                  </a:cubicBezTo>
                  <a:cubicBezTo>
                    <a:pt x="6001512" y="1182243"/>
                    <a:pt x="6001512" y="1182243"/>
                    <a:pt x="6001512" y="1182243"/>
                  </a:cubicBezTo>
                  <a:cubicBezTo>
                    <a:pt x="6016752" y="1205103"/>
                    <a:pt x="6009132" y="1227963"/>
                    <a:pt x="5993892" y="1243330"/>
                  </a:cubicBezTo>
                  <a:cubicBezTo>
                    <a:pt x="5993892" y="1243330"/>
                    <a:pt x="5993892" y="1243330"/>
                    <a:pt x="5993892" y="1243330"/>
                  </a:cubicBezTo>
                  <a:cubicBezTo>
                    <a:pt x="5986272" y="1243330"/>
                    <a:pt x="5978652" y="1250950"/>
                    <a:pt x="5971032" y="1250950"/>
                  </a:cubicBezTo>
                  <a:cubicBezTo>
                    <a:pt x="5971032" y="1250950"/>
                    <a:pt x="5971032" y="1250950"/>
                    <a:pt x="5971032" y="1250950"/>
                  </a:cubicBezTo>
                  <a:cubicBezTo>
                    <a:pt x="5963412" y="1250950"/>
                    <a:pt x="5948172" y="1243330"/>
                    <a:pt x="5940552" y="1235710"/>
                  </a:cubicBezTo>
                  <a:close/>
                  <a:moveTo>
                    <a:pt x="846455" y="1228090"/>
                  </a:moveTo>
                  <a:cubicBezTo>
                    <a:pt x="831215" y="1212850"/>
                    <a:pt x="831215" y="1189990"/>
                    <a:pt x="838835" y="1174623"/>
                  </a:cubicBezTo>
                  <a:cubicBezTo>
                    <a:pt x="838835" y="1174623"/>
                    <a:pt x="838835" y="1174623"/>
                    <a:pt x="838835" y="1174623"/>
                  </a:cubicBezTo>
                  <a:cubicBezTo>
                    <a:pt x="854075" y="1159383"/>
                    <a:pt x="876935" y="1159383"/>
                    <a:pt x="892175" y="1174623"/>
                  </a:cubicBezTo>
                  <a:cubicBezTo>
                    <a:pt x="892175" y="1174623"/>
                    <a:pt x="892175" y="1174623"/>
                    <a:pt x="892175" y="1174623"/>
                  </a:cubicBezTo>
                  <a:cubicBezTo>
                    <a:pt x="907415" y="1182243"/>
                    <a:pt x="915035" y="1205103"/>
                    <a:pt x="899795" y="1228090"/>
                  </a:cubicBezTo>
                  <a:cubicBezTo>
                    <a:pt x="899795" y="1228090"/>
                    <a:pt x="899795" y="1228090"/>
                    <a:pt x="899795" y="1228090"/>
                  </a:cubicBezTo>
                  <a:cubicBezTo>
                    <a:pt x="892175" y="1235710"/>
                    <a:pt x="884555" y="1235710"/>
                    <a:pt x="869315" y="1235710"/>
                  </a:cubicBezTo>
                  <a:cubicBezTo>
                    <a:pt x="869315" y="1235710"/>
                    <a:pt x="869315" y="1235710"/>
                    <a:pt x="869315" y="1235710"/>
                  </a:cubicBezTo>
                  <a:cubicBezTo>
                    <a:pt x="861695" y="1235710"/>
                    <a:pt x="854075" y="1235710"/>
                    <a:pt x="846455" y="1228090"/>
                  </a:cubicBezTo>
                  <a:close/>
                  <a:moveTo>
                    <a:pt x="5803265" y="1083056"/>
                  </a:moveTo>
                  <a:cubicBezTo>
                    <a:pt x="5788025" y="1067816"/>
                    <a:pt x="5788025" y="1037336"/>
                    <a:pt x="5803265" y="1029589"/>
                  </a:cubicBezTo>
                  <a:cubicBezTo>
                    <a:pt x="5803265" y="1029589"/>
                    <a:pt x="5803265" y="1029589"/>
                    <a:pt x="5803265" y="1029589"/>
                  </a:cubicBezTo>
                  <a:cubicBezTo>
                    <a:pt x="5818505" y="1014349"/>
                    <a:pt x="5841365" y="1014349"/>
                    <a:pt x="5856605" y="1029589"/>
                  </a:cubicBezTo>
                  <a:cubicBezTo>
                    <a:pt x="5856605" y="1029589"/>
                    <a:pt x="5856605" y="1029589"/>
                    <a:pt x="5856605" y="1029589"/>
                  </a:cubicBezTo>
                  <a:cubicBezTo>
                    <a:pt x="5871845" y="1044829"/>
                    <a:pt x="5871845" y="1067689"/>
                    <a:pt x="5856605" y="1083056"/>
                  </a:cubicBezTo>
                  <a:cubicBezTo>
                    <a:pt x="5856605" y="1083056"/>
                    <a:pt x="5856605" y="1083056"/>
                    <a:pt x="5856605" y="1083056"/>
                  </a:cubicBezTo>
                  <a:cubicBezTo>
                    <a:pt x="5848985" y="1090676"/>
                    <a:pt x="5833745" y="1090676"/>
                    <a:pt x="5826125" y="1090676"/>
                  </a:cubicBezTo>
                  <a:cubicBezTo>
                    <a:pt x="5826125" y="1090676"/>
                    <a:pt x="5826125" y="1090676"/>
                    <a:pt x="5826125" y="1090676"/>
                  </a:cubicBezTo>
                  <a:cubicBezTo>
                    <a:pt x="5818505" y="1090676"/>
                    <a:pt x="5810885" y="1090676"/>
                    <a:pt x="5803265" y="1083056"/>
                  </a:cubicBezTo>
                  <a:close/>
                  <a:moveTo>
                    <a:pt x="991362" y="1067816"/>
                  </a:moveTo>
                  <a:cubicBezTo>
                    <a:pt x="976122" y="1052576"/>
                    <a:pt x="976122" y="1029716"/>
                    <a:pt x="991362" y="1014349"/>
                  </a:cubicBezTo>
                  <a:cubicBezTo>
                    <a:pt x="991362" y="1014349"/>
                    <a:pt x="991362" y="1014349"/>
                    <a:pt x="991362" y="1014349"/>
                  </a:cubicBezTo>
                  <a:cubicBezTo>
                    <a:pt x="1006602" y="999109"/>
                    <a:pt x="1029462" y="999109"/>
                    <a:pt x="1044702" y="1014349"/>
                  </a:cubicBezTo>
                  <a:cubicBezTo>
                    <a:pt x="1044702" y="1014349"/>
                    <a:pt x="1044702" y="1014349"/>
                    <a:pt x="1044702" y="1014349"/>
                  </a:cubicBezTo>
                  <a:cubicBezTo>
                    <a:pt x="1059942" y="1029589"/>
                    <a:pt x="1059942" y="1052449"/>
                    <a:pt x="1044702" y="1067816"/>
                  </a:cubicBezTo>
                  <a:cubicBezTo>
                    <a:pt x="1044702" y="1067816"/>
                    <a:pt x="1044702" y="1067816"/>
                    <a:pt x="1044702" y="1067816"/>
                  </a:cubicBezTo>
                  <a:cubicBezTo>
                    <a:pt x="1037082" y="1075436"/>
                    <a:pt x="1029462" y="1083056"/>
                    <a:pt x="1014222" y="1083056"/>
                  </a:cubicBezTo>
                  <a:cubicBezTo>
                    <a:pt x="1014222" y="1083056"/>
                    <a:pt x="1014222" y="1083056"/>
                    <a:pt x="1014222" y="1083056"/>
                  </a:cubicBezTo>
                  <a:cubicBezTo>
                    <a:pt x="1006602" y="1083056"/>
                    <a:pt x="998982" y="1075436"/>
                    <a:pt x="991362" y="1067816"/>
                  </a:cubicBezTo>
                  <a:close/>
                  <a:moveTo>
                    <a:pt x="5643118" y="930529"/>
                  </a:moveTo>
                  <a:cubicBezTo>
                    <a:pt x="5627878" y="922909"/>
                    <a:pt x="5627878" y="892429"/>
                    <a:pt x="5643118" y="877062"/>
                  </a:cubicBezTo>
                  <a:cubicBezTo>
                    <a:pt x="5643118" y="877062"/>
                    <a:pt x="5643118" y="877062"/>
                    <a:pt x="5643118" y="877062"/>
                  </a:cubicBezTo>
                  <a:cubicBezTo>
                    <a:pt x="5658358" y="861822"/>
                    <a:pt x="5681218" y="861822"/>
                    <a:pt x="5696458" y="877062"/>
                  </a:cubicBezTo>
                  <a:cubicBezTo>
                    <a:pt x="5696458" y="877062"/>
                    <a:pt x="5696458" y="877062"/>
                    <a:pt x="5696458" y="877062"/>
                  </a:cubicBezTo>
                  <a:cubicBezTo>
                    <a:pt x="5711698" y="892302"/>
                    <a:pt x="5711698" y="915162"/>
                    <a:pt x="5704078" y="930529"/>
                  </a:cubicBezTo>
                  <a:cubicBezTo>
                    <a:pt x="5704078" y="930529"/>
                    <a:pt x="5704078" y="930529"/>
                    <a:pt x="5704078" y="930529"/>
                  </a:cubicBezTo>
                  <a:cubicBezTo>
                    <a:pt x="5696458" y="938149"/>
                    <a:pt x="5681218" y="945769"/>
                    <a:pt x="5673598" y="945769"/>
                  </a:cubicBezTo>
                  <a:cubicBezTo>
                    <a:pt x="5673598" y="945769"/>
                    <a:pt x="5673598" y="945769"/>
                    <a:pt x="5673598" y="945769"/>
                  </a:cubicBezTo>
                  <a:cubicBezTo>
                    <a:pt x="5665978" y="945769"/>
                    <a:pt x="5650738" y="938149"/>
                    <a:pt x="5643118" y="930529"/>
                  </a:cubicBezTo>
                  <a:close/>
                  <a:moveTo>
                    <a:pt x="1143889" y="922909"/>
                  </a:moveTo>
                  <a:cubicBezTo>
                    <a:pt x="1128649" y="907669"/>
                    <a:pt x="1128649" y="877189"/>
                    <a:pt x="1143889" y="869442"/>
                  </a:cubicBezTo>
                  <a:cubicBezTo>
                    <a:pt x="1143889" y="869442"/>
                    <a:pt x="1143889" y="869442"/>
                    <a:pt x="1143889" y="869442"/>
                  </a:cubicBezTo>
                  <a:cubicBezTo>
                    <a:pt x="1143889" y="869442"/>
                    <a:pt x="1143889" y="869442"/>
                    <a:pt x="1143889" y="869442"/>
                  </a:cubicBezTo>
                  <a:cubicBezTo>
                    <a:pt x="1143889" y="869442"/>
                    <a:pt x="1143889" y="869442"/>
                    <a:pt x="1143889" y="869442"/>
                  </a:cubicBezTo>
                  <a:cubicBezTo>
                    <a:pt x="1159129" y="854202"/>
                    <a:pt x="1189609" y="854202"/>
                    <a:pt x="1197229" y="869442"/>
                  </a:cubicBezTo>
                  <a:cubicBezTo>
                    <a:pt x="1197229" y="869442"/>
                    <a:pt x="1197229" y="869442"/>
                    <a:pt x="1197229" y="869442"/>
                  </a:cubicBezTo>
                  <a:cubicBezTo>
                    <a:pt x="1212469" y="884682"/>
                    <a:pt x="1212469" y="907542"/>
                    <a:pt x="1197229" y="922909"/>
                  </a:cubicBezTo>
                  <a:cubicBezTo>
                    <a:pt x="1197229" y="922909"/>
                    <a:pt x="1197229" y="922909"/>
                    <a:pt x="1197229" y="922909"/>
                  </a:cubicBezTo>
                  <a:cubicBezTo>
                    <a:pt x="1189609" y="930529"/>
                    <a:pt x="1181989" y="930529"/>
                    <a:pt x="1174369" y="930529"/>
                  </a:cubicBezTo>
                  <a:cubicBezTo>
                    <a:pt x="1174369" y="930529"/>
                    <a:pt x="1174369" y="930529"/>
                    <a:pt x="1174369" y="930529"/>
                  </a:cubicBezTo>
                  <a:cubicBezTo>
                    <a:pt x="1159129" y="930529"/>
                    <a:pt x="1151509" y="930529"/>
                    <a:pt x="1143889" y="922909"/>
                  </a:cubicBezTo>
                  <a:close/>
                  <a:moveTo>
                    <a:pt x="5482971" y="793115"/>
                  </a:moveTo>
                  <a:cubicBezTo>
                    <a:pt x="5482971" y="793115"/>
                    <a:pt x="5482971" y="793115"/>
                    <a:pt x="5482971" y="793115"/>
                  </a:cubicBezTo>
                  <a:cubicBezTo>
                    <a:pt x="5467731" y="785495"/>
                    <a:pt x="5467731" y="762635"/>
                    <a:pt x="5475351" y="739648"/>
                  </a:cubicBezTo>
                  <a:cubicBezTo>
                    <a:pt x="5475351" y="739648"/>
                    <a:pt x="5475351" y="739648"/>
                    <a:pt x="5475351" y="739648"/>
                  </a:cubicBezTo>
                  <a:cubicBezTo>
                    <a:pt x="5490591" y="724408"/>
                    <a:pt x="5513451" y="724408"/>
                    <a:pt x="5528691" y="739648"/>
                  </a:cubicBezTo>
                  <a:cubicBezTo>
                    <a:pt x="5528691" y="739648"/>
                    <a:pt x="5528691" y="739648"/>
                    <a:pt x="5528691" y="739648"/>
                  </a:cubicBezTo>
                  <a:cubicBezTo>
                    <a:pt x="5551551" y="747268"/>
                    <a:pt x="5551551" y="770128"/>
                    <a:pt x="5536311" y="793115"/>
                  </a:cubicBezTo>
                  <a:cubicBezTo>
                    <a:pt x="5536311" y="793115"/>
                    <a:pt x="5536311" y="793115"/>
                    <a:pt x="5536311" y="793115"/>
                  </a:cubicBezTo>
                  <a:cubicBezTo>
                    <a:pt x="5528691" y="800735"/>
                    <a:pt x="5521071" y="808355"/>
                    <a:pt x="5505831" y="808355"/>
                  </a:cubicBezTo>
                  <a:cubicBezTo>
                    <a:pt x="5505831" y="808355"/>
                    <a:pt x="5505831" y="808355"/>
                    <a:pt x="5505831" y="808355"/>
                  </a:cubicBezTo>
                  <a:cubicBezTo>
                    <a:pt x="5498211" y="808355"/>
                    <a:pt x="5490591" y="800735"/>
                    <a:pt x="5482971" y="793115"/>
                  </a:cubicBezTo>
                  <a:close/>
                  <a:moveTo>
                    <a:pt x="1304036" y="777875"/>
                  </a:moveTo>
                  <a:cubicBezTo>
                    <a:pt x="1296416" y="762635"/>
                    <a:pt x="1296416" y="739775"/>
                    <a:pt x="1311656" y="724408"/>
                  </a:cubicBezTo>
                  <a:cubicBezTo>
                    <a:pt x="1311656" y="724408"/>
                    <a:pt x="1311656" y="724408"/>
                    <a:pt x="1311656" y="724408"/>
                  </a:cubicBezTo>
                  <a:cubicBezTo>
                    <a:pt x="1311656" y="724408"/>
                    <a:pt x="1311656" y="724408"/>
                    <a:pt x="1311656" y="724408"/>
                  </a:cubicBezTo>
                  <a:cubicBezTo>
                    <a:pt x="1311656" y="724408"/>
                    <a:pt x="1311656" y="724408"/>
                    <a:pt x="1311656" y="724408"/>
                  </a:cubicBezTo>
                  <a:cubicBezTo>
                    <a:pt x="1326896" y="716788"/>
                    <a:pt x="1349756" y="716788"/>
                    <a:pt x="1364996" y="732028"/>
                  </a:cubicBezTo>
                  <a:cubicBezTo>
                    <a:pt x="1364996" y="732028"/>
                    <a:pt x="1364996" y="732028"/>
                    <a:pt x="1364996" y="732028"/>
                  </a:cubicBezTo>
                  <a:cubicBezTo>
                    <a:pt x="1380236" y="747268"/>
                    <a:pt x="1372616" y="777748"/>
                    <a:pt x="1357376" y="785495"/>
                  </a:cubicBezTo>
                  <a:cubicBezTo>
                    <a:pt x="1357376" y="785495"/>
                    <a:pt x="1357376" y="785495"/>
                    <a:pt x="1357376" y="785495"/>
                  </a:cubicBezTo>
                  <a:cubicBezTo>
                    <a:pt x="1349756" y="793115"/>
                    <a:pt x="1342136" y="793115"/>
                    <a:pt x="1334516" y="793115"/>
                  </a:cubicBezTo>
                  <a:cubicBezTo>
                    <a:pt x="1334516" y="793115"/>
                    <a:pt x="1334516" y="793115"/>
                    <a:pt x="1334516" y="793115"/>
                  </a:cubicBezTo>
                  <a:cubicBezTo>
                    <a:pt x="1326896" y="793115"/>
                    <a:pt x="1311656" y="793115"/>
                    <a:pt x="1304036" y="777875"/>
                  </a:cubicBezTo>
                  <a:close/>
                  <a:moveTo>
                    <a:pt x="5315204" y="671068"/>
                  </a:moveTo>
                  <a:cubicBezTo>
                    <a:pt x="5299964" y="655828"/>
                    <a:pt x="5292344" y="632968"/>
                    <a:pt x="5307584" y="617601"/>
                  </a:cubicBezTo>
                  <a:cubicBezTo>
                    <a:pt x="5307584" y="617601"/>
                    <a:pt x="5307584" y="617601"/>
                    <a:pt x="5307584" y="617601"/>
                  </a:cubicBezTo>
                  <a:cubicBezTo>
                    <a:pt x="5315204" y="602361"/>
                    <a:pt x="5338064" y="594741"/>
                    <a:pt x="5360924" y="609981"/>
                  </a:cubicBezTo>
                  <a:cubicBezTo>
                    <a:pt x="5360924" y="609981"/>
                    <a:pt x="5360924" y="609981"/>
                    <a:pt x="5360924" y="609981"/>
                  </a:cubicBezTo>
                  <a:cubicBezTo>
                    <a:pt x="5376164" y="617601"/>
                    <a:pt x="5376164" y="640461"/>
                    <a:pt x="5368544" y="663448"/>
                  </a:cubicBezTo>
                  <a:cubicBezTo>
                    <a:pt x="5368544" y="663448"/>
                    <a:pt x="5368544" y="663448"/>
                    <a:pt x="5368544" y="663448"/>
                  </a:cubicBezTo>
                  <a:cubicBezTo>
                    <a:pt x="5360924" y="671068"/>
                    <a:pt x="5345684" y="678688"/>
                    <a:pt x="5338064" y="678688"/>
                  </a:cubicBezTo>
                  <a:cubicBezTo>
                    <a:pt x="5338064" y="678688"/>
                    <a:pt x="5338064" y="678688"/>
                    <a:pt x="5338064" y="678688"/>
                  </a:cubicBezTo>
                  <a:cubicBezTo>
                    <a:pt x="5330444" y="678688"/>
                    <a:pt x="5322824" y="678688"/>
                    <a:pt x="5315204" y="671068"/>
                  </a:cubicBezTo>
                  <a:close/>
                  <a:moveTo>
                    <a:pt x="1479423" y="655828"/>
                  </a:moveTo>
                  <a:cubicBezTo>
                    <a:pt x="1464183" y="632968"/>
                    <a:pt x="1471803" y="610108"/>
                    <a:pt x="1487043" y="602361"/>
                  </a:cubicBezTo>
                  <a:cubicBezTo>
                    <a:pt x="1487043" y="602361"/>
                    <a:pt x="1487043" y="602361"/>
                    <a:pt x="1487043" y="602361"/>
                  </a:cubicBezTo>
                  <a:cubicBezTo>
                    <a:pt x="1487043" y="602361"/>
                    <a:pt x="1487043" y="602361"/>
                    <a:pt x="1487043" y="602361"/>
                  </a:cubicBezTo>
                  <a:cubicBezTo>
                    <a:pt x="1487043" y="602361"/>
                    <a:pt x="1487043" y="602361"/>
                    <a:pt x="1487043" y="602361"/>
                  </a:cubicBezTo>
                  <a:cubicBezTo>
                    <a:pt x="1502283" y="587121"/>
                    <a:pt x="1525143" y="594741"/>
                    <a:pt x="1540383" y="609981"/>
                  </a:cubicBezTo>
                  <a:cubicBezTo>
                    <a:pt x="1540383" y="609981"/>
                    <a:pt x="1540383" y="609981"/>
                    <a:pt x="1540383" y="609981"/>
                  </a:cubicBezTo>
                  <a:cubicBezTo>
                    <a:pt x="1548003" y="625221"/>
                    <a:pt x="1548003" y="648081"/>
                    <a:pt x="1532763" y="663448"/>
                  </a:cubicBezTo>
                  <a:cubicBezTo>
                    <a:pt x="1532763" y="663448"/>
                    <a:pt x="1532763" y="663448"/>
                    <a:pt x="1532763" y="663448"/>
                  </a:cubicBezTo>
                  <a:cubicBezTo>
                    <a:pt x="1525143" y="663448"/>
                    <a:pt x="1517523" y="671068"/>
                    <a:pt x="1509903" y="671068"/>
                  </a:cubicBezTo>
                  <a:cubicBezTo>
                    <a:pt x="1509903" y="671068"/>
                    <a:pt x="1509903" y="671068"/>
                    <a:pt x="1509903" y="671068"/>
                  </a:cubicBezTo>
                  <a:cubicBezTo>
                    <a:pt x="1494663" y="671068"/>
                    <a:pt x="1487043" y="663448"/>
                    <a:pt x="1479423" y="655828"/>
                  </a:cubicBezTo>
                  <a:close/>
                  <a:moveTo>
                    <a:pt x="5139817" y="556641"/>
                  </a:moveTo>
                  <a:cubicBezTo>
                    <a:pt x="5139817" y="556641"/>
                    <a:pt x="5139817" y="556641"/>
                    <a:pt x="5139817" y="556641"/>
                  </a:cubicBezTo>
                  <a:cubicBezTo>
                    <a:pt x="5116957" y="541401"/>
                    <a:pt x="5109337" y="518541"/>
                    <a:pt x="5124577" y="503174"/>
                  </a:cubicBezTo>
                  <a:cubicBezTo>
                    <a:pt x="5124577" y="503174"/>
                    <a:pt x="5124577" y="503174"/>
                    <a:pt x="5124577" y="503174"/>
                  </a:cubicBezTo>
                  <a:cubicBezTo>
                    <a:pt x="5132197" y="487934"/>
                    <a:pt x="5155057" y="480314"/>
                    <a:pt x="5177917" y="487934"/>
                  </a:cubicBezTo>
                  <a:cubicBezTo>
                    <a:pt x="5177917" y="487934"/>
                    <a:pt x="5177917" y="487934"/>
                    <a:pt x="5177917" y="487934"/>
                  </a:cubicBezTo>
                  <a:cubicBezTo>
                    <a:pt x="5193157" y="503174"/>
                    <a:pt x="5200777" y="526034"/>
                    <a:pt x="5185537" y="541401"/>
                  </a:cubicBezTo>
                  <a:cubicBezTo>
                    <a:pt x="5185537" y="541401"/>
                    <a:pt x="5185537" y="541401"/>
                    <a:pt x="5185537" y="541401"/>
                  </a:cubicBezTo>
                  <a:cubicBezTo>
                    <a:pt x="5185537" y="556641"/>
                    <a:pt x="5170297" y="564261"/>
                    <a:pt x="5155057" y="564261"/>
                  </a:cubicBezTo>
                  <a:cubicBezTo>
                    <a:pt x="5155057" y="564261"/>
                    <a:pt x="5155057" y="564261"/>
                    <a:pt x="5155057" y="564261"/>
                  </a:cubicBezTo>
                  <a:cubicBezTo>
                    <a:pt x="5147437" y="564261"/>
                    <a:pt x="5139817" y="556641"/>
                    <a:pt x="5139817" y="556641"/>
                  </a:cubicBezTo>
                  <a:close/>
                  <a:moveTo>
                    <a:pt x="1654810" y="533781"/>
                  </a:moveTo>
                  <a:cubicBezTo>
                    <a:pt x="1647190" y="518541"/>
                    <a:pt x="1654810" y="495681"/>
                    <a:pt x="1670050" y="480314"/>
                  </a:cubicBezTo>
                  <a:cubicBezTo>
                    <a:pt x="1670050" y="480314"/>
                    <a:pt x="1670050" y="480314"/>
                    <a:pt x="1670050" y="480314"/>
                  </a:cubicBezTo>
                  <a:cubicBezTo>
                    <a:pt x="1685290" y="472694"/>
                    <a:pt x="1708150" y="480314"/>
                    <a:pt x="1723390" y="495554"/>
                  </a:cubicBezTo>
                  <a:cubicBezTo>
                    <a:pt x="1723390" y="495554"/>
                    <a:pt x="1723390" y="495554"/>
                    <a:pt x="1723390" y="495554"/>
                  </a:cubicBezTo>
                  <a:cubicBezTo>
                    <a:pt x="1731010" y="510794"/>
                    <a:pt x="1723390" y="533654"/>
                    <a:pt x="1708150" y="549021"/>
                  </a:cubicBezTo>
                  <a:cubicBezTo>
                    <a:pt x="1708150" y="549021"/>
                    <a:pt x="1708150" y="549021"/>
                    <a:pt x="1708150" y="549021"/>
                  </a:cubicBezTo>
                  <a:cubicBezTo>
                    <a:pt x="1700530" y="549021"/>
                    <a:pt x="1692910" y="556641"/>
                    <a:pt x="1685290" y="556641"/>
                  </a:cubicBezTo>
                  <a:cubicBezTo>
                    <a:pt x="1685290" y="556641"/>
                    <a:pt x="1685290" y="556641"/>
                    <a:pt x="1685290" y="556641"/>
                  </a:cubicBezTo>
                  <a:cubicBezTo>
                    <a:pt x="1677670" y="556641"/>
                    <a:pt x="1662430" y="549021"/>
                    <a:pt x="1654810" y="533781"/>
                  </a:cubicBezTo>
                  <a:close/>
                  <a:moveTo>
                    <a:pt x="4949190" y="449834"/>
                  </a:moveTo>
                  <a:cubicBezTo>
                    <a:pt x="4949190" y="449834"/>
                    <a:pt x="4949190" y="449834"/>
                    <a:pt x="4949190" y="449834"/>
                  </a:cubicBezTo>
                  <a:cubicBezTo>
                    <a:pt x="4933950" y="442214"/>
                    <a:pt x="4926330" y="419354"/>
                    <a:pt x="4933950" y="404114"/>
                  </a:cubicBezTo>
                  <a:cubicBezTo>
                    <a:pt x="4933950" y="404114"/>
                    <a:pt x="4933950" y="404114"/>
                    <a:pt x="4933950" y="404114"/>
                  </a:cubicBezTo>
                  <a:cubicBezTo>
                    <a:pt x="4949190" y="381254"/>
                    <a:pt x="4972050" y="373634"/>
                    <a:pt x="4987290" y="381254"/>
                  </a:cubicBezTo>
                  <a:cubicBezTo>
                    <a:pt x="4987290" y="381254"/>
                    <a:pt x="4987290" y="381254"/>
                    <a:pt x="4987290" y="381254"/>
                  </a:cubicBezTo>
                  <a:cubicBezTo>
                    <a:pt x="5002530" y="396494"/>
                    <a:pt x="5010150" y="419354"/>
                    <a:pt x="5002530" y="434721"/>
                  </a:cubicBezTo>
                  <a:cubicBezTo>
                    <a:pt x="5002530" y="434721"/>
                    <a:pt x="5002530" y="434721"/>
                    <a:pt x="5002530" y="434721"/>
                  </a:cubicBezTo>
                  <a:cubicBezTo>
                    <a:pt x="4994910" y="449961"/>
                    <a:pt x="4979670" y="457581"/>
                    <a:pt x="4972050" y="457581"/>
                  </a:cubicBezTo>
                  <a:cubicBezTo>
                    <a:pt x="4972050" y="457581"/>
                    <a:pt x="4972050" y="457581"/>
                    <a:pt x="4972050" y="457581"/>
                  </a:cubicBezTo>
                  <a:cubicBezTo>
                    <a:pt x="4964430" y="457581"/>
                    <a:pt x="4956810" y="457581"/>
                    <a:pt x="4949190" y="449961"/>
                  </a:cubicBezTo>
                  <a:close/>
                  <a:moveTo>
                    <a:pt x="1845437" y="426974"/>
                  </a:moveTo>
                  <a:cubicBezTo>
                    <a:pt x="1830197" y="411734"/>
                    <a:pt x="1837817" y="388874"/>
                    <a:pt x="1860677" y="381254"/>
                  </a:cubicBezTo>
                  <a:cubicBezTo>
                    <a:pt x="1860677" y="381254"/>
                    <a:pt x="1860677" y="381254"/>
                    <a:pt x="1860677" y="381254"/>
                  </a:cubicBezTo>
                  <a:cubicBezTo>
                    <a:pt x="1875917" y="366014"/>
                    <a:pt x="1898777" y="373634"/>
                    <a:pt x="1906397" y="396494"/>
                  </a:cubicBezTo>
                  <a:cubicBezTo>
                    <a:pt x="1906397" y="396494"/>
                    <a:pt x="1906397" y="396494"/>
                    <a:pt x="1906397" y="396494"/>
                  </a:cubicBezTo>
                  <a:cubicBezTo>
                    <a:pt x="1921637" y="411734"/>
                    <a:pt x="1914017" y="434594"/>
                    <a:pt x="1891157" y="442214"/>
                  </a:cubicBezTo>
                  <a:cubicBezTo>
                    <a:pt x="1891157" y="442214"/>
                    <a:pt x="1891157" y="442214"/>
                    <a:pt x="1891157" y="442214"/>
                  </a:cubicBezTo>
                  <a:cubicBezTo>
                    <a:pt x="1891157" y="449834"/>
                    <a:pt x="1883537" y="449834"/>
                    <a:pt x="1875917" y="449834"/>
                  </a:cubicBezTo>
                  <a:cubicBezTo>
                    <a:pt x="1875917" y="449834"/>
                    <a:pt x="1875917" y="449834"/>
                    <a:pt x="1875917" y="449834"/>
                  </a:cubicBezTo>
                  <a:cubicBezTo>
                    <a:pt x="1860677" y="449834"/>
                    <a:pt x="1845437" y="442214"/>
                    <a:pt x="1845437" y="426974"/>
                  </a:cubicBezTo>
                  <a:close/>
                  <a:moveTo>
                    <a:pt x="4758563" y="358267"/>
                  </a:moveTo>
                  <a:cubicBezTo>
                    <a:pt x="4743323" y="350647"/>
                    <a:pt x="4735703" y="327787"/>
                    <a:pt x="4743323" y="312547"/>
                  </a:cubicBezTo>
                  <a:cubicBezTo>
                    <a:pt x="4743323" y="312547"/>
                    <a:pt x="4743323" y="312547"/>
                    <a:pt x="4743323" y="312547"/>
                  </a:cubicBezTo>
                  <a:cubicBezTo>
                    <a:pt x="4750943" y="289687"/>
                    <a:pt x="4773803" y="282067"/>
                    <a:pt x="4789043" y="289687"/>
                  </a:cubicBezTo>
                  <a:cubicBezTo>
                    <a:pt x="4789043" y="289687"/>
                    <a:pt x="4789043" y="289687"/>
                    <a:pt x="4789043" y="289687"/>
                  </a:cubicBezTo>
                  <a:cubicBezTo>
                    <a:pt x="4811903" y="297307"/>
                    <a:pt x="4819523" y="320167"/>
                    <a:pt x="4811903" y="343154"/>
                  </a:cubicBezTo>
                  <a:cubicBezTo>
                    <a:pt x="4811903" y="343154"/>
                    <a:pt x="4811903" y="343154"/>
                    <a:pt x="4811903" y="343154"/>
                  </a:cubicBezTo>
                  <a:cubicBezTo>
                    <a:pt x="4804283" y="358394"/>
                    <a:pt x="4789043" y="366014"/>
                    <a:pt x="4773803" y="366014"/>
                  </a:cubicBezTo>
                  <a:cubicBezTo>
                    <a:pt x="4773803" y="366014"/>
                    <a:pt x="4773803" y="366014"/>
                    <a:pt x="4773803" y="366014"/>
                  </a:cubicBezTo>
                  <a:cubicBezTo>
                    <a:pt x="4773803" y="366014"/>
                    <a:pt x="4766183" y="366014"/>
                    <a:pt x="4758563" y="358394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51304" y="281940"/>
                    <a:pt x="2051304" y="281940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04644" y="304800"/>
                    <a:pt x="2104644" y="30480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81784" y="358267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66544" y="358267"/>
                    <a:pt x="206654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44949" y="228473"/>
                    <a:pt x="4544949" y="228473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590669" y="213233"/>
                    <a:pt x="4590669" y="21323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13529" y="258953"/>
                    <a:pt x="4613529" y="25895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7542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460"/>
                  </a:moveTo>
                  <a:cubicBezTo>
                    <a:pt x="2226691" y="236220"/>
                    <a:pt x="2234311" y="213360"/>
                    <a:pt x="2257171" y="205740"/>
                  </a:cubicBezTo>
                  <a:cubicBezTo>
                    <a:pt x="2257171" y="205740"/>
                    <a:pt x="2257171" y="205740"/>
                    <a:pt x="2257171" y="205740"/>
                  </a:cubicBezTo>
                  <a:cubicBezTo>
                    <a:pt x="2272411" y="198120"/>
                    <a:pt x="2295271" y="205740"/>
                    <a:pt x="2302891" y="228600"/>
                  </a:cubicBezTo>
                  <a:cubicBezTo>
                    <a:pt x="2302891" y="228600"/>
                    <a:pt x="2302891" y="228600"/>
                    <a:pt x="2302891" y="228600"/>
                  </a:cubicBezTo>
                  <a:cubicBezTo>
                    <a:pt x="2310511" y="243840"/>
                    <a:pt x="2302891" y="266700"/>
                    <a:pt x="2280031" y="274320"/>
                  </a:cubicBezTo>
                  <a:cubicBezTo>
                    <a:pt x="2280031" y="274320"/>
                    <a:pt x="2280031" y="274320"/>
                    <a:pt x="2280031" y="274320"/>
                  </a:cubicBezTo>
                  <a:cubicBezTo>
                    <a:pt x="2280031" y="274320"/>
                    <a:pt x="2272411" y="281940"/>
                    <a:pt x="2272411" y="281940"/>
                  </a:cubicBezTo>
                  <a:cubicBezTo>
                    <a:pt x="2272411" y="281940"/>
                    <a:pt x="2272411" y="281940"/>
                    <a:pt x="2272411" y="281940"/>
                  </a:cubicBezTo>
                  <a:cubicBezTo>
                    <a:pt x="2249551" y="281940"/>
                    <a:pt x="2241931" y="266700"/>
                    <a:pt x="2234311" y="251460"/>
                  </a:cubicBezTo>
                  <a:close/>
                  <a:moveTo>
                    <a:pt x="4361942" y="213360"/>
                  </a:moveTo>
                  <a:cubicBezTo>
                    <a:pt x="4346702" y="205740"/>
                    <a:pt x="4331462" y="190500"/>
                    <a:pt x="4339082" y="167640"/>
                  </a:cubicBezTo>
                  <a:cubicBezTo>
                    <a:pt x="4339082" y="167640"/>
                    <a:pt x="4339082" y="167640"/>
                    <a:pt x="4339082" y="167640"/>
                  </a:cubicBezTo>
                  <a:cubicBezTo>
                    <a:pt x="4346702" y="144780"/>
                    <a:pt x="4361942" y="137160"/>
                    <a:pt x="4384802" y="144780"/>
                  </a:cubicBezTo>
                  <a:cubicBezTo>
                    <a:pt x="4384802" y="144780"/>
                    <a:pt x="4384802" y="144780"/>
                    <a:pt x="4384802" y="144780"/>
                  </a:cubicBezTo>
                  <a:cubicBezTo>
                    <a:pt x="4384802" y="144780"/>
                    <a:pt x="4384802" y="144780"/>
                    <a:pt x="4384802" y="144780"/>
                  </a:cubicBezTo>
                  <a:cubicBezTo>
                    <a:pt x="4384802" y="144780"/>
                    <a:pt x="4384802" y="144780"/>
                    <a:pt x="4384802" y="144780"/>
                  </a:cubicBezTo>
                  <a:cubicBezTo>
                    <a:pt x="4407662" y="144780"/>
                    <a:pt x="4415282" y="167640"/>
                    <a:pt x="4407662" y="190500"/>
                  </a:cubicBezTo>
                  <a:cubicBezTo>
                    <a:pt x="4407662" y="190500"/>
                    <a:pt x="4407662" y="190500"/>
                    <a:pt x="4407662" y="190500"/>
                  </a:cubicBezTo>
                  <a:cubicBezTo>
                    <a:pt x="4407662" y="205740"/>
                    <a:pt x="4392422" y="213360"/>
                    <a:pt x="4377182" y="213360"/>
                  </a:cubicBezTo>
                  <a:cubicBezTo>
                    <a:pt x="4377182" y="213360"/>
                    <a:pt x="4377182" y="213360"/>
                    <a:pt x="4377182" y="213360"/>
                  </a:cubicBezTo>
                  <a:cubicBezTo>
                    <a:pt x="4369562" y="213360"/>
                    <a:pt x="4369562" y="213360"/>
                    <a:pt x="4361942" y="213360"/>
                  </a:cubicBezTo>
                  <a:close/>
                  <a:moveTo>
                    <a:pt x="2432558" y="182880"/>
                  </a:moveTo>
                  <a:cubicBezTo>
                    <a:pt x="2432558" y="167640"/>
                    <a:pt x="2440178" y="144780"/>
                    <a:pt x="2463038" y="137160"/>
                  </a:cubicBezTo>
                  <a:cubicBezTo>
                    <a:pt x="2463038" y="137160"/>
                    <a:pt x="2463038" y="137160"/>
                    <a:pt x="2463038" y="137160"/>
                  </a:cubicBezTo>
                  <a:cubicBezTo>
                    <a:pt x="2478278" y="129540"/>
                    <a:pt x="2501138" y="144780"/>
                    <a:pt x="2508758" y="160020"/>
                  </a:cubicBezTo>
                  <a:cubicBezTo>
                    <a:pt x="2508758" y="160020"/>
                    <a:pt x="2508758" y="160020"/>
                    <a:pt x="2508758" y="160020"/>
                  </a:cubicBezTo>
                  <a:cubicBezTo>
                    <a:pt x="2516378" y="182880"/>
                    <a:pt x="2501138" y="205740"/>
                    <a:pt x="2485898" y="213487"/>
                  </a:cubicBezTo>
                  <a:cubicBezTo>
                    <a:pt x="2485898" y="213487"/>
                    <a:pt x="2485898" y="213487"/>
                    <a:pt x="2485898" y="213487"/>
                  </a:cubicBezTo>
                  <a:cubicBezTo>
                    <a:pt x="2478278" y="213487"/>
                    <a:pt x="2478278" y="213487"/>
                    <a:pt x="2470658" y="213487"/>
                  </a:cubicBezTo>
                  <a:cubicBezTo>
                    <a:pt x="2470658" y="213487"/>
                    <a:pt x="2470658" y="213487"/>
                    <a:pt x="2470658" y="213487"/>
                  </a:cubicBezTo>
                  <a:cubicBezTo>
                    <a:pt x="2455418" y="213487"/>
                    <a:pt x="2440178" y="198247"/>
                    <a:pt x="2432558" y="183007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114300"/>
                    <a:pt x="4133088" y="11430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78808" y="83820"/>
                    <a:pt x="417880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29540"/>
                    <a:pt x="4201668" y="12954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68905" y="83820"/>
                    <a:pt x="2668905" y="8382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14625" y="114300"/>
                    <a:pt x="2714625" y="11430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76525" y="160020"/>
                    <a:pt x="267652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76200"/>
                    <a:pt x="3919601" y="7620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65321" y="45720"/>
                    <a:pt x="3965321" y="45720"/>
                    <a:pt x="3965321" y="45720"/>
                  </a:cubicBezTo>
                  <a:cubicBezTo>
                    <a:pt x="3965321" y="45720"/>
                    <a:pt x="3965321" y="45720"/>
                    <a:pt x="3965321" y="45720"/>
                  </a:cubicBezTo>
                  <a:cubicBezTo>
                    <a:pt x="3965321" y="45720"/>
                    <a:pt x="396532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95801" y="91440"/>
                    <a:pt x="3995801" y="9144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770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882392" y="45720"/>
                    <a:pt x="288239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76200"/>
                    <a:pt x="2928112" y="7620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7632" y="12192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9001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44087" y="91440"/>
                    <a:pt x="3744087" y="91440"/>
                    <a:pt x="3744087" y="91440"/>
                  </a:cubicBez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53340"/>
                    <a:pt x="3705987" y="5334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51707" y="15240"/>
                    <a:pt x="3751707" y="15240"/>
                    <a:pt x="3751707" y="15240"/>
                  </a:cubicBezTo>
                  <a:cubicBezTo>
                    <a:pt x="3751707" y="15240"/>
                    <a:pt x="3751707" y="15240"/>
                    <a:pt x="3751707" y="15240"/>
                  </a:cubicBezTo>
                  <a:cubicBezTo>
                    <a:pt x="3751707" y="15240"/>
                    <a:pt x="375170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60960"/>
                    <a:pt x="3782187" y="6096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ubicBezTo>
                    <a:pt x="3744087" y="91440"/>
                    <a:pt x="3744087" y="91440"/>
                    <a:pt x="3744087" y="91440"/>
                  </a:cubicBezTo>
                  <a:cubicBezTo>
                    <a:pt x="3744087" y="91440"/>
                    <a:pt x="374408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095879" y="15240"/>
                    <a:pt x="309587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53340"/>
                    <a:pt x="3141599" y="5334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103499" y="91440"/>
                    <a:pt x="3103499" y="91440"/>
                    <a:pt x="3103499" y="91440"/>
                  </a:cubicBezTo>
                  <a:cubicBezTo>
                    <a:pt x="3103499" y="91440"/>
                    <a:pt x="3103499" y="91440"/>
                    <a:pt x="3103499" y="91440"/>
                  </a:cubicBezTo>
                  <a:cubicBezTo>
                    <a:pt x="3103499" y="91440"/>
                    <a:pt x="310349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30600" y="83820"/>
                    <a:pt x="3530600" y="83820"/>
                    <a:pt x="3530600" y="83820"/>
                  </a:cubicBez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38100"/>
                    <a:pt x="3492500" y="3810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30600" y="7620"/>
                    <a:pt x="3530600" y="762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45720"/>
                    <a:pt x="3568700" y="4572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ubicBezTo>
                    <a:pt x="3530600" y="83820"/>
                    <a:pt x="3530600" y="83820"/>
                    <a:pt x="3530600" y="83820"/>
                  </a:cubicBezTo>
                  <a:cubicBezTo>
                    <a:pt x="3530600" y="83820"/>
                    <a:pt x="353060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16986" y="0"/>
                    <a:pt x="3316986" y="0"/>
                    <a:pt x="3316986" y="0"/>
                  </a:cubicBezTo>
                  <a:cubicBezTo>
                    <a:pt x="3316986" y="0"/>
                    <a:pt x="3316986" y="0"/>
                    <a:pt x="3316986" y="0"/>
                  </a:cubicBezTo>
                  <a:cubicBezTo>
                    <a:pt x="3316986" y="0"/>
                    <a:pt x="3316986" y="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38100"/>
                    <a:pt x="3355086" y="3810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316986" y="76200"/>
                    <a:pt x="3316986" y="76200"/>
                    <a:pt x="3316986" y="76200"/>
                  </a:cubicBezTo>
                  <a:cubicBezTo>
                    <a:pt x="3316986" y="76200"/>
                    <a:pt x="3316986" y="76200"/>
                    <a:pt x="3316986" y="76200"/>
                  </a:cubicBezTo>
                  <a:cubicBezTo>
                    <a:pt x="3316986" y="76200"/>
                    <a:pt x="331698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035582" y="2145857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72985" y="3913002"/>
            <a:ext cx="507082" cy="515722"/>
            <a:chOff x="0" y="0"/>
            <a:chExt cx="549360" cy="55872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372985" y="6975433"/>
            <a:ext cx="507082" cy="515722"/>
            <a:chOff x="0" y="0"/>
            <a:chExt cx="549360" cy="558720"/>
          </a:xfrm>
        </p:grpSpPr>
        <p:sp>
          <p:nvSpPr>
            <p:cNvPr id="12" name="Freeform 12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513878" y="7124966"/>
            <a:ext cx="219315" cy="216656"/>
            <a:chOff x="0" y="0"/>
            <a:chExt cx="237600" cy="234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562723" y="7039898"/>
            <a:ext cx="2224383" cy="2218402"/>
            <a:chOff x="0" y="0"/>
            <a:chExt cx="2409840" cy="2403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942620" y="6975433"/>
            <a:ext cx="507082" cy="515722"/>
            <a:chOff x="0" y="0"/>
            <a:chExt cx="549360" cy="558720"/>
          </a:xfrm>
        </p:grpSpPr>
        <p:sp>
          <p:nvSpPr>
            <p:cNvPr id="19" name="Freeform 19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088830" y="7124966"/>
            <a:ext cx="219979" cy="216656"/>
            <a:chOff x="0" y="0"/>
            <a:chExt cx="238320" cy="234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562723" y="2145857"/>
            <a:ext cx="2224383" cy="2218402"/>
            <a:chOff x="0" y="0"/>
            <a:chExt cx="2409840" cy="2403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942620" y="3913002"/>
            <a:ext cx="507082" cy="515722"/>
            <a:chOff x="0" y="0"/>
            <a:chExt cx="549360" cy="558720"/>
          </a:xfrm>
        </p:grpSpPr>
        <p:sp>
          <p:nvSpPr>
            <p:cNvPr id="26" name="Freeform 26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16869" y="4062535"/>
            <a:ext cx="219315" cy="216656"/>
            <a:chOff x="0" y="0"/>
            <a:chExt cx="237600" cy="234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089494" y="4062535"/>
            <a:ext cx="219315" cy="216656"/>
            <a:chOff x="0" y="0"/>
            <a:chExt cx="237600" cy="234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6855887" y="2621601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7" y="0"/>
                </a:lnTo>
                <a:lnTo>
                  <a:pt x="1489037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438082" y="2547504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8" y="0"/>
                </a:lnTo>
                <a:lnTo>
                  <a:pt x="1408888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927575" y="7587964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7" y="0"/>
                </a:lnTo>
                <a:lnTo>
                  <a:pt x="1469087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9655291" y="3446026"/>
            <a:ext cx="4512106" cy="451210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190500">
              <a:solidFill>
                <a:srgbClr val="397D5A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234572" y="2463035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Objective 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676622" y="2176162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Objective 02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59105" y="7039898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397D5A"/>
                </a:solidFill>
                <a:latin typeface="Open Sauce Bold"/>
              </a:rPr>
              <a:t>Objective 03</a:t>
            </a:r>
          </a:p>
        </p:txBody>
      </p:sp>
      <p:sp>
        <p:nvSpPr>
          <p:cNvPr id="41" name="Freeform 41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356821" y="3147897"/>
            <a:ext cx="2936375" cy="125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</a:pPr>
            <a:r>
              <a:rPr lang="en-US" sz="2374" dirty="0">
                <a:solidFill>
                  <a:srgbClr val="000000"/>
                </a:solidFill>
                <a:latin typeface="Canva Sans Bold"/>
              </a:rPr>
              <a:t>Team Work and making sure your team is okay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643121" y="4520745"/>
            <a:ext cx="6179940" cy="56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3298" dirty="0">
                <a:solidFill>
                  <a:srgbClr val="000000"/>
                </a:solidFill>
                <a:latin typeface="Canva Sans Bold"/>
              </a:rPr>
              <a:t>Delegating and asking for help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7861" y="7581694"/>
            <a:ext cx="5965739" cy="58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6" dirty="0">
                <a:solidFill>
                  <a:srgbClr val="000000"/>
                </a:solidFill>
                <a:latin typeface="Canva Sans Bold"/>
              </a:rPr>
              <a:t>Empathy and Responsibility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2941" y="550738"/>
            <a:ext cx="15928330" cy="147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dirty="0">
                <a:solidFill>
                  <a:srgbClr val="000000"/>
                </a:solidFill>
                <a:latin typeface="Canva Sans Bold"/>
              </a:rPr>
              <a:t>Tips for a successful On Call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48362" y="-295089"/>
            <a:ext cx="8844707" cy="143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000" dirty="0">
                <a:solidFill>
                  <a:srgbClr val="000000"/>
                </a:solidFill>
                <a:latin typeface="Canva Sans Bold"/>
              </a:rPr>
              <a:t>Before On Calls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9608" y="1299814"/>
            <a:ext cx="11084256" cy="841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929" lvl="1" indent="-459965" algn="ctr">
              <a:lnSpc>
                <a:spcPts val="5965"/>
              </a:lnSpc>
              <a:buFont typeface="Arial"/>
              <a:buChar char="•"/>
            </a:pPr>
            <a:r>
              <a:rPr lang="en-US" sz="4260" dirty="0">
                <a:solidFill>
                  <a:srgbClr val="000000"/>
                </a:solidFill>
                <a:latin typeface="Canva Sans"/>
              </a:rPr>
              <a:t>Have a good day/night of rest</a:t>
            </a:r>
          </a:p>
          <a:p>
            <a:pPr marL="919929" lvl="1" indent="-459965" algn="ctr">
              <a:lnSpc>
                <a:spcPts val="5965"/>
              </a:lnSpc>
              <a:buFont typeface="Arial"/>
              <a:buChar char="•"/>
            </a:pPr>
            <a:r>
              <a:rPr lang="en-US" sz="4260" dirty="0">
                <a:solidFill>
                  <a:srgbClr val="000000"/>
                </a:solidFill>
                <a:latin typeface="Canva Sans"/>
              </a:rPr>
              <a:t>Try to arrive 5-10 mins before your shift starts so you have time to change and get acquainted</a:t>
            </a:r>
          </a:p>
          <a:p>
            <a:pPr marL="919929" lvl="1" indent="-459965" algn="ctr">
              <a:lnSpc>
                <a:spcPts val="5965"/>
              </a:lnSpc>
              <a:buFont typeface="Arial"/>
              <a:buChar char="•"/>
            </a:pPr>
            <a:r>
              <a:rPr lang="en-US" sz="4260" dirty="0">
                <a:solidFill>
                  <a:srgbClr val="000000"/>
                </a:solidFill>
                <a:latin typeface="Canva Sans"/>
              </a:rPr>
              <a:t>print out  the handover</a:t>
            </a:r>
          </a:p>
          <a:p>
            <a:pPr marL="919929" lvl="1" indent="-459965" algn="ctr">
              <a:lnSpc>
                <a:spcPts val="5965"/>
              </a:lnSpc>
              <a:buFont typeface="Arial"/>
              <a:buChar char="•"/>
            </a:pPr>
            <a:r>
              <a:rPr lang="en-US" sz="4260" dirty="0">
                <a:solidFill>
                  <a:srgbClr val="000000"/>
                </a:solidFill>
                <a:latin typeface="Canva Sans"/>
              </a:rPr>
              <a:t>carry food and water--M&amp;S Foods, </a:t>
            </a:r>
            <a:r>
              <a:rPr lang="en-US" sz="4260" dirty="0" err="1">
                <a:solidFill>
                  <a:srgbClr val="000000"/>
                </a:solidFill>
                <a:latin typeface="Canva Sans"/>
              </a:rPr>
              <a:t>Pret</a:t>
            </a:r>
            <a:r>
              <a:rPr lang="en-US" sz="426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4260" dirty="0" err="1">
                <a:solidFill>
                  <a:srgbClr val="000000"/>
                </a:solidFill>
                <a:latin typeface="Canva Sans"/>
              </a:rPr>
              <a:t>etc</a:t>
            </a:r>
            <a:r>
              <a:rPr lang="en-US" sz="4260" dirty="0">
                <a:solidFill>
                  <a:srgbClr val="000000"/>
                </a:solidFill>
                <a:latin typeface="Canva Sans"/>
              </a:rPr>
              <a:t> all close at 6.30pm</a:t>
            </a:r>
          </a:p>
          <a:p>
            <a:pPr marL="919929" lvl="1" indent="-459965" algn="ctr">
              <a:lnSpc>
                <a:spcPts val="5965"/>
              </a:lnSpc>
              <a:buFont typeface="Arial"/>
              <a:buChar char="•"/>
            </a:pPr>
            <a:r>
              <a:rPr lang="en-US" sz="4260" dirty="0">
                <a:solidFill>
                  <a:srgbClr val="000000"/>
                </a:solidFill>
                <a:latin typeface="Canva Sans"/>
              </a:rPr>
              <a:t>Identify roles , priorities and names of your team--usually </a:t>
            </a:r>
            <a:r>
              <a:rPr lang="en-US" sz="4260" dirty="0" err="1">
                <a:solidFill>
                  <a:srgbClr val="000000"/>
                </a:solidFill>
                <a:latin typeface="Canva Sans"/>
              </a:rPr>
              <a:t>Whatsapp</a:t>
            </a:r>
            <a:r>
              <a:rPr lang="en-US" sz="4260" dirty="0">
                <a:solidFill>
                  <a:srgbClr val="000000"/>
                </a:solidFill>
                <a:latin typeface="Canva Sans"/>
              </a:rPr>
              <a:t> group to join--or at least make a note of the bleeps and contact numbers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767548" y="159703"/>
            <a:ext cx="6736854" cy="147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dirty="0">
                <a:solidFill>
                  <a:srgbClr val="000000"/>
                </a:solidFill>
                <a:latin typeface="Canva Sans Bold"/>
              </a:rPr>
              <a:t>HANDOVER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15058" y="2019300"/>
            <a:ext cx="7776721" cy="736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5423" lvl="1" indent="-322711" algn="ctr">
              <a:lnSpc>
                <a:spcPts val="4185"/>
              </a:lnSpc>
              <a:buFont typeface="Arial"/>
              <a:buChar char="•"/>
            </a:pPr>
            <a:r>
              <a:rPr lang="en-US" sz="2989" dirty="0">
                <a:solidFill>
                  <a:srgbClr val="000000"/>
                </a:solidFill>
                <a:latin typeface="Canva Sans"/>
              </a:rPr>
              <a:t>Collect your bleep from your previous colleague who will be handing over to you--red bleeps are cardiac arrest bleeps--and the cardiac arrest team has a huddle after the handover at 9.30pm/9.15 am morning</a:t>
            </a:r>
          </a:p>
          <a:p>
            <a:pPr marL="645423" lvl="1" indent="-322711" algn="ctr">
              <a:lnSpc>
                <a:spcPts val="4185"/>
              </a:lnSpc>
              <a:buFont typeface="Arial"/>
              <a:buChar char="•"/>
            </a:pPr>
            <a:r>
              <a:rPr lang="en-US" sz="2989" dirty="0">
                <a:solidFill>
                  <a:srgbClr val="000000"/>
                </a:solidFill>
                <a:latin typeface="Canva Sans"/>
              </a:rPr>
              <a:t>Handover usually </a:t>
            </a:r>
            <a:r>
              <a:rPr lang="en-US" sz="2989" dirty="0" err="1">
                <a:solidFill>
                  <a:srgbClr val="000000"/>
                </a:solidFill>
                <a:latin typeface="Canva Sans"/>
              </a:rPr>
              <a:t>SpR</a:t>
            </a:r>
            <a:r>
              <a:rPr lang="en-US" sz="2989" dirty="0">
                <a:solidFill>
                  <a:srgbClr val="000000"/>
                </a:solidFill>
                <a:latin typeface="Canva Sans"/>
              </a:rPr>
              <a:t> to </a:t>
            </a:r>
            <a:r>
              <a:rPr lang="en-US" sz="2989" dirty="0" err="1">
                <a:solidFill>
                  <a:srgbClr val="000000"/>
                </a:solidFill>
                <a:latin typeface="Canva Sans"/>
              </a:rPr>
              <a:t>SpR</a:t>
            </a:r>
            <a:r>
              <a:rPr lang="en-US" sz="2989" dirty="0">
                <a:solidFill>
                  <a:srgbClr val="000000"/>
                </a:solidFill>
                <a:latin typeface="Canva Sans"/>
              </a:rPr>
              <a:t> ; and for ward cover in Medicine will be ward cover to ward cover SHO</a:t>
            </a:r>
          </a:p>
          <a:p>
            <a:pPr marL="645423" lvl="1" indent="-322711" algn="ctr">
              <a:lnSpc>
                <a:spcPts val="4185"/>
              </a:lnSpc>
              <a:buFont typeface="Arial"/>
              <a:buChar char="•"/>
            </a:pPr>
            <a:r>
              <a:rPr lang="en-US" sz="2989" dirty="0">
                <a:solidFill>
                  <a:srgbClr val="000000"/>
                </a:solidFill>
                <a:latin typeface="Canva Sans"/>
              </a:rPr>
              <a:t>Consists of outstanding jobs from the list, reviewing sick patients, following up on urgent bloods/imaging</a:t>
            </a:r>
          </a:p>
          <a:p>
            <a:pPr marL="645423" lvl="1" indent="-322711" algn="ctr">
              <a:lnSpc>
                <a:spcPts val="4185"/>
              </a:lnSpc>
              <a:buFont typeface="Arial"/>
              <a:buChar char="•"/>
            </a:pPr>
            <a:r>
              <a:rPr lang="en-US" sz="2989" dirty="0">
                <a:solidFill>
                  <a:srgbClr val="000000"/>
                </a:solidFill>
                <a:latin typeface="Canva Sans"/>
              </a:rPr>
              <a:t>If you are carrying a arrest bleep-to attend a cardiac arrest call promptly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62400" y="586865"/>
            <a:ext cx="6415208" cy="142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135" dirty="0">
                <a:solidFill>
                  <a:srgbClr val="000000"/>
                </a:solidFill>
                <a:latin typeface="Canva Sans Bold"/>
              </a:rPr>
              <a:t>Structured Handover Model /Approach-SBAR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31861" y="2401299"/>
            <a:ext cx="9591264" cy="607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SBAR can be used very effectively to escalate a clinical problem that requires immediate attention, or to facilitate efficient handover of patients between clinicians or clinical teams.</a:t>
            </a: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SBAR stands for:</a:t>
            </a: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 Situation</a:t>
            </a: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 Background</a:t>
            </a: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 Assessment </a:t>
            </a: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Recommendation</a:t>
            </a:r>
          </a:p>
          <a:p>
            <a:pPr algn="ctr">
              <a:lnSpc>
                <a:spcPts val="3425"/>
              </a:lnSpc>
            </a:pPr>
            <a:endParaRPr lang="en-US" sz="2446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3425"/>
              </a:lnSpc>
            </a:pPr>
            <a:r>
              <a:rPr lang="en-US" sz="2446" dirty="0">
                <a:solidFill>
                  <a:srgbClr val="000000"/>
                </a:solidFill>
                <a:latin typeface="Canva Sans"/>
              </a:rPr>
              <a:t> These are the key building blocks for communicating critical information that requires attention and action – thus contributing to effective escalation and increased patient 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91918" y="1618692"/>
            <a:ext cx="10705124" cy="8668308"/>
          </a:xfrm>
          <a:custGeom>
            <a:avLst/>
            <a:gdLst/>
            <a:ahLst/>
            <a:cxnLst/>
            <a:rect l="l" t="t" r="r" b="b"/>
            <a:pathLst>
              <a:path w="10705124" h="8668308">
                <a:moveTo>
                  <a:pt x="0" y="0"/>
                </a:moveTo>
                <a:lnTo>
                  <a:pt x="10705124" y="0"/>
                </a:lnTo>
                <a:lnTo>
                  <a:pt x="10705124" y="8668308"/>
                </a:lnTo>
                <a:lnTo>
                  <a:pt x="0" y="866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06986" y="814695"/>
            <a:ext cx="3861350" cy="86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9">
                <a:solidFill>
                  <a:srgbClr val="000000"/>
                </a:solidFill>
                <a:latin typeface="Canva Sans Bold"/>
              </a:rPr>
              <a:t>Handover Model /Approach-SBAR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633057" y="215106"/>
            <a:ext cx="4709658" cy="122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6"/>
              </a:lnSpc>
            </a:pPr>
            <a:r>
              <a:rPr lang="en-US" sz="6000" dirty="0">
                <a:solidFill>
                  <a:srgbClr val="000000"/>
                </a:solidFill>
                <a:latin typeface="Canva Sans Bold"/>
              </a:rPr>
              <a:t>The Bleep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12126" y="1847026"/>
            <a:ext cx="10642839" cy="778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6734" lvl="1" indent="-398367" algn="ctr">
              <a:lnSpc>
                <a:spcPts val="5166"/>
              </a:lnSpc>
              <a:buFont typeface="Arial"/>
              <a:buChar char="•"/>
            </a:pPr>
            <a:r>
              <a:rPr lang="en-US" sz="3690" dirty="0">
                <a:solidFill>
                  <a:srgbClr val="000000"/>
                </a:solidFill>
                <a:latin typeface="Canva Sans Bold"/>
              </a:rPr>
              <a:t>Good to clip it on your scrubs/lanyard/pocket</a:t>
            </a:r>
          </a:p>
          <a:p>
            <a:pPr marL="796734" lvl="1" indent="-398367" algn="ctr">
              <a:lnSpc>
                <a:spcPts val="5166"/>
              </a:lnSpc>
              <a:buFont typeface="Arial"/>
              <a:buChar char="•"/>
            </a:pPr>
            <a:r>
              <a:rPr lang="en-US" sz="3690" dirty="0">
                <a:solidFill>
                  <a:srgbClr val="000000"/>
                </a:solidFill>
                <a:latin typeface="Canva Sans Bold"/>
              </a:rPr>
              <a:t>have your own system of making a jobs list-I usually have a manual paper-which has 2 columns-Bleeps and sick patients to review</a:t>
            </a:r>
          </a:p>
          <a:p>
            <a:pPr marL="796734" lvl="1" indent="-398367" algn="ctr">
              <a:lnSpc>
                <a:spcPts val="5166"/>
              </a:lnSpc>
              <a:buFont typeface="Arial"/>
              <a:buChar char="•"/>
            </a:pPr>
            <a:r>
              <a:rPr lang="en-US" sz="3690" dirty="0">
                <a:solidFill>
                  <a:srgbClr val="000000"/>
                </a:solidFill>
                <a:latin typeface="Canva Sans Bold"/>
              </a:rPr>
              <a:t>to bleep: 88---&gt;the number you want to bleep---&gt;the extension that you want to be called back on</a:t>
            </a:r>
          </a:p>
          <a:p>
            <a:pPr marL="796734" lvl="1" indent="-398367" algn="ctr">
              <a:lnSpc>
                <a:spcPts val="5166"/>
              </a:lnSpc>
              <a:buFont typeface="Arial"/>
              <a:buChar char="•"/>
            </a:pPr>
            <a:r>
              <a:rPr lang="en-US" sz="3690" dirty="0">
                <a:solidFill>
                  <a:srgbClr val="000000"/>
                </a:solidFill>
                <a:latin typeface="Canva Sans Bold"/>
              </a:rPr>
              <a:t>Try bleeping back as soon as you can--you never know if the bleep is just for a prescription or for a really sick patient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05497" y="159703"/>
            <a:ext cx="877520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MEDICAL SHOs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6629" y="4244140"/>
            <a:ext cx="13012481" cy="232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6018" lvl="1" indent="-358009" algn="ctr">
              <a:lnSpc>
                <a:spcPts val="4643"/>
              </a:lnSpc>
              <a:buFont typeface="Arial"/>
              <a:buChar char="•"/>
            </a:pPr>
            <a:r>
              <a:rPr lang="en-US" sz="3316" dirty="0">
                <a:solidFill>
                  <a:srgbClr val="000000"/>
                </a:solidFill>
                <a:latin typeface="Canva Sans"/>
              </a:rPr>
              <a:t>St James SHO(bl 6406)-Covers St James Wing</a:t>
            </a:r>
          </a:p>
          <a:p>
            <a:pPr marL="716018" lvl="1" indent="-358009" algn="ctr">
              <a:lnSpc>
                <a:spcPts val="4643"/>
              </a:lnSpc>
              <a:buFont typeface="Arial"/>
              <a:buChar char="•"/>
            </a:pPr>
            <a:r>
              <a:rPr lang="en-US" sz="3316" dirty="0" err="1">
                <a:solidFill>
                  <a:srgbClr val="000000"/>
                </a:solidFill>
                <a:latin typeface="Canva Sans"/>
              </a:rPr>
              <a:t>seperate</a:t>
            </a:r>
            <a:r>
              <a:rPr lang="en-US" sz="3316" dirty="0">
                <a:solidFill>
                  <a:srgbClr val="000000"/>
                </a:solidFill>
                <a:latin typeface="Canva Sans"/>
              </a:rPr>
              <a:t> AMU SHO for AMU</a:t>
            </a:r>
          </a:p>
          <a:p>
            <a:pPr marL="716018" lvl="1" indent="-358009" algn="ctr">
              <a:lnSpc>
                <a:spcPts val="4643"/>
              </a:lnSpc>
              <a:buFont typeface="Arial"/>
              <a:buChar char="•"/>
            </a:pPr>
            <a:r>
              <a:rPr lang="en-US" sz="3316" dirty="0" err="1">
                <a:solidFill>
                  <a:srgbClr val="000000"/>
                </a:solidFill>
                <a:latin typeface="Canva Sans"/>
              </a:rPr>
              <a:t>Lanesborough</a:t>
            </a:r>
            <a:r>
              <a:rPr lang="en-US" sz="3316" dirty="0">
                <a:solidFill>
                  <a:srgbClr val="000000"/>
                </a:solidFill>
                <a:latin typeface="Canva Sans"/>
              </a:rPr>
              <a:t> SHO (bl 6030) covers the wing and</a:t>
            </a:r>
          </a:p>
          <a:p>
            <a:pPr algn="ctr">
              <a:lnSpc>
                <a:spcPts val="4643"/>
              </a:lnSpc>
            </a:pPr>
            <a:r>
              <a:rPr lang="en-US" sz="3316" dirty="0">
                <a:solidFill>
                  <a:srgbClr val="000000"/>
                </a:solidFill>
                <a:latin typeface="Canva Sans"/>
              </a:rPr>
              <a:t> also clerks in any </a:t>
            </a:r>
            <a:r>
              <a:rPr lang="en-US" sz="3316" dirty="0" err="1">
                <a:solidFill>
                  <a:srgbClr val="000000"/>
                </a:solidFill>
                <a:latin typeface="Canva Sans"/>
              </a:rPr>
              <a:t>Haem</a:t>
            </a:r>
            <a:r>
              <a:rPr lang="en-US" sz="3316" dirty="0">
                <a:solidFill>
                  <a:srgbClr val="000000"/>
                </a:solidFill>
                <a:latin typeface="Canva Sans"/>
              </a:rPr>
              <a:t>/Oncology patient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1675</Words>
  <Application>Microsoft Office PowerPoint</Application>
  <PresentationFormat>Custom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Canva Sans Bold</vt:lpstr>
      <vt:lpstr>Open Sauce</vt:lpstr>
      <vt:lpstr>Canva Sans</vt:lpstr>
      <vt:lpstr>Calibri</vt:lpstr>
      <vt:lpstr>Canva Sans Bold Italics</vt:lpstr>
      <vt:lpstr>Arial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cp:lastModifiedBy>Trisha Sengupta</cp:lastModifiedBy>
  <cp:revision>6</cp:revision>
  <dcterms:created xsi:type="dcterms:W3CDTF">2006-08-16T00:00:00Z</dcterms:created>
  <dcterms:modified xsi:type="dcterms:W3CDTF">2024-02-20T17:28:17Z</dcterms:modified>
  <dc:identifier>DAFrHTVC8XM</dc:identifier>
</cp:coreProperties>
</file>