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60" r:id="rId4"/>
    <p:sldId id="280" r:id="rId5"/>
    <p:sldId id="265" r:id="rId6"/>
    <p:sldId id="282" r:id="rId7"/>
    <p:sldId id="283" r:id="rId8"/>
    <p:sldId id="284" r:id="rId9"/>
    <p:sldId id="285" r:id="rId10"/>
    <p:sldId id="286" r:id="rId11"/>
    <p:sldId id="289" r:id="rId12"/>
    <p:sldId id="287" r:id="rId13"/>
    <p:sldId id="267" r:id="rId14"/>
    <p:sldId id="291" r:id="rId15"/>
    <p:sldId id="290" r:id="rId16"/>
    <p:sldId id="268" r:id="rId17"/>
    <p:sldId id="292" r:id="rId18"/>
    <p:sldId id="293" r:id="rId19"/>
    <p:sldId id="29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365F61-FBDE-44D4-BBFE-056A1FCD90C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6F46A9-9464-4AAC-AF3A-914C0B72E858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GB" dirty="0"/>
            <a:t>Data show that IMGs play a crucial role in the medical workforce.</a:t>
          </a:r>
          <a:endParaRPr lang="en-US" dirty="0"/>
        </a:p>
      </dgm:t>
    </dgm:pt>
    <dgm:pt modelId="{D86CDAA9-DBF3-40EF-85AD-BE385C5E6698}" type="parTrans" cxnId="{DB1D03A1-F56A-4488-8093-9B175AC4743A}">
      <dgm:prSet/>
      <dgm:spPr/>
      <dgm:t>
        <a:bodyPr/>
        <a:lstStyle/>
        <a:p>
          <a:endParaRPr lang="en-US"/>
        </a:p>
      </dgm:t>
    </dgm:pt>
    <dgm:pt modelId="{4EA651B6-2BDD-491F-B0E4-177E5488C34A}" type="sibTrans" cxnId="{DB1D03A1-F56A-4488-8093-9B175AC4743A}">
      <dgm:prSet/>
      <dgm:spPr/>
      <dgm:t>
        <a:bodyPr/>
        <a:lstStyle/>
        <a:p>
          <a:endParaRPr lang="en-US"/>
        </a:p>
      </dgm:t>
    </dgm:pt>
    <dgm:pt modelId="{172655C8-3F5A-4C24-9167-95F3E62562D4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GB" dirty="0"/>
            <a:t>Marked increase in IMGs joining the workforce since 2017.</a:t>
          </a:r>
          <a:endParaRPr lang="en-US" dirty="0"/>
        </a:p>
      </dgm:t>
    </dgm:pt>
    <dgm:pt modelId="{1CFD9E6E-2CFF-4D1D-84B6-A3C7BC11C180}" type="parTrans" cxnId="{615A274F-2D54-4947-8B6C-40B844D8ED4E}">
      <dgm:prSet/>
      <dgm:spPr/>
      <dgm:t>
        <a:bodyPr/>
        <a:lstStyle/>
        <a:p>
          <a:endParaRPr lang="en-US"/>
        </a:p>
      </dgm:t>
    </dgm:pt>
    <dgm:pt modelId="{468FE487-112B-4AE1-A6D8-A2117B99E95A}" type="sibTrans" cxnId="{615A274F-2D54-4947-8B6C-40B844D8ED4E}">
      <dgm:prSet/>
      <dgm:spPr/>
      <dgm:t>
        <a:bodyPr/>
        <a:lstStyle/>
        <a:p>
          <a:endParaRPr lang="en-US"/>
        </a:p>
      </dgm:t>
    </dgm:pt>
    <dgm:pt modelId="{687FEA4B-5F07-4EF8-A15D-9AB058FA9ED6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GB"/>
            <a:t>52% of new joiners in 2022 were IMGs. </a:t>
          </a:r>
          <a:endParaRPr lang="en-US"/>
        </a:p>
      </dgm:t>
    </dgm:pt>
    <dgm:pt modelId="{BBA82057-3432-46DB-8006-1CDC7A2197C6}" type="parTrans" cxnId="{9A39CC3D-B875-4939-AF23-A5871302E6D7}">
      <dgm:prSet/>
      <dgm:spPr/>
      <dgm:t>
        <a:bodyPr/>
        <a:lstStyle/>
        <a:p>
          <a:endParaRPr lang="en-US"/>
        </a:p>
      </dgm:t>
    </dgm:pt>
    <dgm:pt modelId="{AEF0F2F1-9502-42A2-BFB7-0B80A68E57DF}" type="sibTrans" cxnId="{9A39CC3D-B875-4939-AF23-A5871302E6D7}">
      <dgm:prSet/>
      <dgm:spPr/>
      <dgm:t>
        <a:bodyPr/>
        <a:lstStyle/>
        <a:p>
          <a:endParaRPr lang="en-US"/>
        </a:p>
      </dgm:t>
    </dgm:pt>
    <dgm:pt modelId="{523846CF-F73E-4C55-909C-C1410CF2F208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GB" dirty="0"/>
            <a:t>32% of all doctors is predicted to be IMGs in 2036. </a:t>
          </a:r>
          <a:endParaRPr lang="en-US" dirty="0"/>
        </a:p>
      </dgm:t>
    </dgm:pt>
    <dgm:pt modelId="{A6721EAF-98AB-424F-877A-55BE961F830D}" type="parTrans" cxnId="{F44C8711-F8A0-483C-84DB-8FFF201A2B48}">
      <dgm:prSet/>
      <dgm:spPr/>
      <dgm:t>
        <a:bodyPr/>
        <a:lstStyle/>
        <a:p>
          <a:endParaRPr lang="en-US"/>
        </a:p>
      </dgm:t>
    </dgm:pt>
    <dgm:pt modelId="{4E308E9C-0E58-47B6-A824-B86907CBAF4E}" type="sibTrans" cxnId="{F44C8711-F8A0-483C-84DB-8FFF201A2B48}">
      <dgm:prSet/>
      <dgm:spPr/>
      <dgm:t>
        <a:bodyPr/>
        <a:lstStyle/>
        <a:p>
          <a:endParaRPr lang="en-US"/>
        </a:p>
      </dgm:t>
    </dgm:pt>
    <dgm:pt modelId="{A3963FC3-5D44-49A8-80D3-67FC231D0E85}" type="pres">
      <dgm:prSet presAssocID="{2A365F61-FBDE-44D4-BBFE-056A1FCD90CA}" presName="linear" presStyleCnt="0">
        <dgm:presLayoutVars>
          <dgm:animLvl val="lvl"/>
          <dgm:resizeHandles val="exact"/>
        </dgm:presLayoutVars>
      </dgm:prSet>
      <dgm:spPr/>
    </dgm:pt>
    <dgm:pt modelId="{888D6895-33E7-4AEC-8C47-D327B4D3D6B9}" type="pres">
      <dgm:prSet presAssocID="{1F6F46A9-9464-4AAC-AF3A-914C0B72E85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A3A5A55-84E4-4DD7-BE41-FCA51396958B}" type="pres">
      <dgm:prSet presAssocID="{4EA651B6-2BDD-491F-B0E4-177E5488C34A}" presName="spacer" presStyleCnt="0"/>
      <dgm:spPr/>
    </dgm:pt>
    <dgm:pt modelId="{3F4D8C49-C24F-403C-A517-3AD14E1AFE76}" type="pres">
      <dgm:prSet presAssocID="{172655C8-3F5A-4C24-9167-95F3E62562D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4FBD71D-A131-45F5-BE04-E88E83B55D20}" type="pres">
      <dgm:prSet presAssocID="{468FE487-112B-4AE1-A6D8-A2117B99E95A}" presName="spacer" presStyleCnt="0"/>
      <dgm:spPr/>
    </dgm:pt>
    <dgm:pt modelId="{F4394583-4A0F-4D2F-8DB6-2D6D341CC2A8}" type="pres">
      <dgm:prSet presAssocID="{687FEA4B-5F07-4EF8-A15D-9AB058FA9ED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474BF85-E411-45D6-8E4D-E2B185B0E255}" type="pres">
      <dgm:prSet presAssocID="{AEF0F2F1-9502-42A2-BFB7-0B80A68E57DF}" presName="spacer" presStyleCnt="0"/>
      <dgm:spPr/>
    </dgm:pt>
    <dgm:pt modelId="{B57BFD3B-4598-488E-AA0C-F8F4D8002661}" type="pres">
      <dgm:prSet presAssocID="{523846CF-F73E-4C55-909C-C1410CF2F20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44C8711-F8A0-483C-84DB-8FFF201A2B48}" srcId="{2A365F61-FBDE-44D4-BBFE-056A1FCD90CA}" destId="{523846CF-F73E-4C55-909C-C1410CF2F208}" srcOrd="3" destOrd="0" parTransId="{A6721EAF-98AB-424F-877A-55BE961F830D}" sibTransId="{4E308E9C-0E58-47B6-A824-B86907CBAF4E}"/>
    <dgm:cxn modelId="{E3530725-0F96-4693-9AD5-E09046EECD3B}" type="presOf" srcId="{687FEA4B-5F07-4EF8-A15D-9AB058FA9ED6}" destId="{F4394583-4A0F-4D2F-8DB6-2D6D341CC2A8}" srcOrd="0" destOrd="0" presId="urn:microsoft.com/office/officeart/2005/8/layout/vList2"/>
    <dgm:cxn modelId="{9A39CC3D-B875-4939-AF23-A5871302E6D7}" srcId="{2A365F61-FBDE-44D4-BBFE-056A1FCD90CA}" destId="{687FEA4B-5F07-4EF8-A15D-9AB058FA9ED6}" srcOrd="2" destOrd="0" parTransId="{BBA82057-3432-46DB-8006-1CDC7A2197C6}" sibTransId="{AEF0F2F1-9502-42A2-BFB7-0B80A68E57DF}"/>
    <dgm:cxn modelId="{4FC65E5C-A110-4236-9D54-3EC463CE60F8}" type="presOf" srcId="{172655C8-3F5A-4C24-9167-95F3E62562D4}" destId="{3F4D8C49-C24F-403C-A517-3AD14E1AFE76}" srcOrd="0" destOrd="0" presId="urn:microsoft.com/office/officeart/2005/8/layout/vList2"/>
    <dgm:cxn modelId="{C65C1A4A-2D99-4BB7-B4E4-FB82014BEF66}" type="presOf" srcId="{523846CF-F73E-4C55-909C-C1410CF2F208}" destId="{B57BFD3B-4598-488E-AA0C-F8F4D8002661}" srcOrd="0" destOrd="0" presId="urn:microsoft.com/office/officeart/2005/8/layout/vList2"/>
    <dgm:cxn modelId="{615A274F-2D54-4947-8B6C-40B844D8ED4E}" srcId="{2A365F61-FBDE-44D4-BBFE-056A1FCD90CA}" destId="{172655C8-3F5A-4C24-9167-95F3E62562D4}" srcOrd="1" destOrd="0" parTransId="{1CFD9E6E-2CFF-4D1D-84B6-A3C7BC11C180}" sibTransId="{468FE487-112B-4AE1-A6D8-A2117B99E95A}"/>
    <dgm:cxn modelId="{DB1D03A1-F56A-4488-8093-9B175AC4743A}" srcId="{2A365F61-FBDE-44D4-BBFE-056A1FCD90CA}" destId="{1F6F46A9-9464-4AAC-AF3A-914C0B72E858}" srcOrd="0" destOrd="0" parTransId="{D86CDAA9-DBF3-40EF-85AD-BE385C5E6698}" sibTransId="{4EA651B6-2BDD-491F-B0E4-177E5488C34A}"/>
    <dgm:cxn modelId="{10FE64CD-CE89-43E1-9828-1BD1C43BAFBF}" type="presOf" srcId="{2A365F61-FBDE-44D4-BBFE-056A1FCD90CA}" destId="{A3963FC3-5D44-49A8-80D3-67FC231D0E85}" srcOrd="0" destOrd="0" presId="urn:microsoft.com/office/officeart/2005/8/layout/vList2"/>
    <dgm:cxn modelId="{C6CA62EA-6AE6-4A58-8F36-59F8EF126EC8}" type="presOf" srcId="{1F6F46A9-9464-4AAC-AF3A-914C0B72E858}" destId="{888D6895-33E7-4AEC-8C47-D327B4D3D6B9}" srcOrd="0" destOrd="0" presId="urn:microsoft.com/office/officeart/2005/8/layout/vList2"/>
    <dgm:cxn modelId="{084F4B73-7D89-467C-B2A2-3ACEFB038332}" type="presParOf" srcId="{A3963FC3-5D44-49A8-80D3-67FC231D0E85}" destId="{888D6895-33E7-4AEC-8C47-D327B4D3D6B9}" srcOrd="0" destOrd="0" presId="urn:microsoft.com/office/officeart/2005/8/layout/vList2"/>
    <dgm:cxn modelId="{07473E1F-EE99-411A-9485-44B5F0CF699D}" type="presParOf" srcId="{A3963FC3-5D44-49A8-80D3-67FC231D0E85}" destId="{EA3A5A55-84E4-4DD7-BE41-FCA51396958B}" srcOrd="1" destOrd="0" presId="urn:microsoft.com/office/officeart/2005/8/layout/vList2"/>
    <dgm:cxn modelId="{2588F685-3389-4864-94A0-241A20484AFE}" type="presParOf" srcId="{A3963FC3-5D44-49A8-80D3-67FC231D0E85}" destId="{3F4D8C49-C24F-403C-A517-3AD14E1AFE76}" srcOrd="2" destOrd="0" presId="urn:microsoft.com/office/officeart/2005/8/layout/vList2"/>
    <dgm:cxn modelId="{1D93A124-80A7-4D60-9115-2192865CAF98}" type="presParOf" srcId="{A3963FC3-5D44-49A8-80D3-67FC231D0E85}" destId="{04FBD71D-A131-45F5-BE04-E88E83B55D20}" srcOrd="3" destOrd="0" presId="urn:microsoft.com/office/officeart/2005/8/layout/vList2"/>
    <dgm:cxn modelId="{CC07897B-0B4F-4D29-A2D7-4F97D2FFE492}" type="presParOf" srcId="{A3963FC3-5D44-49A8-80D3-67FC231D0E85}" destId="{F4394583-4A0F-4D2F-8DB6-2D6D341CC2A8}" srcOrd="4" destOrd="0" presId="urn:microsoft.com/office/officeart/2005/8/layout/vList2"/>
    <dgm:cxn modelId="{A9AD2098-5DD4-4179-86EB-B34E2A54BBA0}" type="presParOf" srcId="{A3963FC3-5D44-49A8-80D3-67FC231D0E85}" destId="{4474BF85-E411-45D6-8E4D-E2B185B0E255}" srcOrd="5" destOrd="0" presId="urn:microsoft.com/office/officeart/2005/8/layout/vList2"/>
    <dgm:cxn modelId="{E7E2D767-B59E-4123-999C-8124C5250715}" type="presParOf" srcId="{A3963FC3-5D44-49A8-80D3-67FC231D0E85}" destId="{B57BFD3B-4598-488E-AA0C-F8F4D800266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83D3ED-28C1-40BA-987C-AEEEE67FFD25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8533BF-C4CB-4918-B7BA-A18917BFC04A}">
      <dgm:prSet/>
      <dgm:spPr/>
      <dgm:t>
        <a:bodyPr/>
        <a:lstStyle/>
        <a:p>
          <a:r>
            <a:rPr lang="en-GB" dirty="0"/>
            <a:t>New</a:t>
          </a:r>
          <a:r>
            <a:rPr lang="en-GB" b="0" i="0" dirty="0"/>
            <a:t> healthcare system</a:t>
          </a:r>
          <a:endParaRPr lang="en-US" dirty="0"/>
        </a:p>
      </dgm:t>
    </dgm:pt>
    <dgm:pt modelId="{6D8C083E-91A6-4C7F-90F9-9615F8EAF8BD}" type="parTrans" cxnId="{8B97384A-74FB-4783-8B1B-5794D446F5AC}">
      <dgm:prSet/>
      <dgm:spPr/>
      <dgm:t>
        <a:bodyPr/>
        <a:lstStyle/>
        <a:p>
          <a:endParaRPr lang="en-US"/>
        </a:p>
      </dgm:t>
    </dgm:pt>
    <dgm:pt modelId="{0A9E4C24-EE04-41C8-A490-EEF95EA4652D}" type="sibTrans" cxnId="{8B97384A-74FB-4783-8B1B-5794D446F5AC}">
      <dgm:prSet/>
      <dgm:spPr/>
      <dgm:t>
        <a:bodyPr/>
        <a:lstStyle/>
        <a:p>
          <a:endParaRPr lang="en-US"/>
        </a:p>
      </dgm:t>
    </dgm:pt>
    <dgm:pt modelId="{2065E5B4-55EF-40D1-8F99-EB7E2B86AB52}">
      <dgm:prSet/>
      <dgm:spPr/>
      <dgm:t>
        <a:bodyPr/>
        <a:lstStyle/>
        <a:p>
          <a:r>
            <a:rPr lang="en-GB" dirty="0"/>
            <a:t>New required </a:t>
          </a:r>
          <a:r>
            <a:rPr lang="en-GB" b="0" i="0" dirty="0"/>
            <a:t>skillset</a:t>
          </a:r>
          <a:endParaRPr lang="en-US" dirty="0"/>
        </a:p>
      </dgm:t>
    </dgm:pt>
    <dgm:pt modelId="{0A3E1A07-BB26-48DD-AD04-AD51FE001BC4}" type="parTrans" cxnId="{C5518F4F-9126-4357-AF74-A5DD966EA045}">
      <dgm:prSet/>
      <dgm:spPr/>
      <dgm:t>
        <a:bodyPr/>
        <a:lstStyle/>
        <a:p>
          <a:endParaRPr lang="en-US"/>
        </a:p>
      </dgm:t>
    </dgm:pt>
    <dgm:pt modelId="{09EC03C7-8640-4EE3-B3E5-F3DB6D8D9383}" type="sibTrans" cxnId="{C5518F4F-9126-4357-AF74-A5DD966EA045}">
      <dgm:prSet/>
      <dgm:spPr/>
      <dgm:t>
        <a:bodyPr/>
        <a:lstStyle/>
        <a:p>
          <a:endParaRPr lang="en-US"/>
        </a:p>
      </dgm:t>
    </dgm:pt>
    <dgm:pt modelId="{61DC0E3C-C7E3-44B6-843B-AD1B8B9A6BF0}">
      <dgm:prSet/>
      <dgm:spPr/>
      <dgm:t>
        <a:bodyPr/>
        <a:lstStyle/>
        <a:p>
          <a:r>
            <a:rPr lang="en-GB" dirty="0"/>
            <a:t>N</a:t>
          </a:r>
          <a:r>
            <a:rPr lang="en-GB" b="0" i="0" dirty="0"/>
            <a:t>ew medicolegal frameworks</a:t>
          </a:r>
          <a:endParaRPr lang="en-US" dirty="0"/>
        </a:p>
      </dgm:t>
    </dgm:pt>
    <dgm:pt modelId="{3DAC599C-CD0E-4CFD-89AD-7CCAF3FABD45}" type="parTrans" cxnId="{A93A6D8A-9BEC-4DE2-AD85-8EC4E5B4A974}">
      <dgm:prSet/>
      <dgm:spPr/>
      <dgm:t>
        <a:bodyPr/>
        <a:lstStyle/>
        <a:p>
          <a:endParaRPr lang="en-US"/>
        </a:p>
      </dgm:t>
    </dgm:pt>
    <dgm:pt modelId="{101BCFA9-3C95-4747-82C4-73A26CD4D08D}" type="sibTrans" cxnId="{A93A6D8A-9BEC-4DE2-AD85-8EC4E5B4A974}">
      <dgm:prSet/>
      <dgm:spPr/>
      <dgm:t>
        <a:bodyPr/>
        <a:lstStyle/>
        <a:p>
          <a:endParaRPr lang="en-US"/>
        </a:p>
      </dgm:t>
    </dgm:pt>
    <dgm:pt modelId="{E540FB76-2DB6-499B-8ED0-FA1CE09860A2}">
      <dgm:prSet/>
      <dgm:spPr/>
      <dgm:t>
        <a:bodyPr/>
        <a:lstStyle/>
        <a:p>
          <a:r>
            <a:rPr lang="en-GB" dirty="0"/>
            <a:t>Communication-language barrier</a:t>
          </a:r>
          <a:endParaRPr lang="en-US" dirty="0"/>
        </a:p>
      </dgm:t>
    </dgm:pt>
    <dgm:pt modelId="{C41ACAB9-CA69-4799-90F4-27B21F8CABF0}" type="parTrans" cxnId="{D3CF0D56-C9BE-4E41-9B5D-1BB91CEF6B04}">
      <dgm:prSet/>
      <dgm:spPr/>
      <dgm:t>
        <a:bodyPr/>
        <a:lstStyle/>
        <a:p>
          <a:endParaRPr lang="en-US"/>
        </a:p>
      </dgm:t>
    </dgm:pt>
    <dgm:pt modelId="{878435B7-16DE-4F11-B731-55D9E283CF20}" type="sibTrans" cxnId="{D3CF0D56-C9BE-4E41-9B5D-1BB91CEF6B04}">
      <dgm:prSet/>
      <dgm:spPr/>
      <dgm:t>
        <a:bodyPr/>
        <a:lstStyle/>
        <a:p>
          <a:endParaRPr lang="en-US"/>
        </a:p>
      </dgm:t>
    </dgm:pt>
    <dgm:pt modelId="{41BE6673-BB41-4C36-BEAD-54F9E664640B}">
      <dgm:prSet/>
      <dgm:spPr/>
      <dgm:t>
        <a:bodyPr/>
        <a:lstStyle/>
        <a:p>
          <a:r>
            <a:rPr lang="en-GB" dirty="0"/>
            <a:t>N</a:t>
          </a:r>
          <a:r>
            <a:rPr lang="en-GB" b="0" i="0" dirty="0"/>
            <a:t>egotiation of working relationships with other professionals. </a:t>
          </a:r>
          <a:endParaRPr lang="en-US" dirty="0"/>
        </a:p>
      </dgm:t>
    </dgm:pt>
    <dgm:pt modelId="{D35D2EC9-F83C-4527-8509-83AEBAB8A883}" type="parTrans" cxnId="{6201AD93-0188-40F1-B3CA-C949A8937BD9}">
      <dgm:prSet/>
      <dgm:spPr/>
      <dgm:t>
        <a:bodyPr/>
        <a:lstStyle/>
        <a:p>
          <a:endParaRPr lang="en-US"/>
        </a:p>
      </dgm:t>
    </dgm:pt>
    <dgm:pt modelId="{45D08DE7-5CC0-4FB0-9CA5-3E0EFDCC1B72}" type="sibTrans" cxnId="{6201AD93-0188-40F1-B3CA-C949A8937BD9}">
      <dgm:prSet/>
      <dgm:spPr/>
      <dgm:t>
        <a:bodyPr/>
        <a:lstStyle/>
        <a:p>
          <a:endParaRPr lang="en-US"/>
        </a:p>
      </dgm:t>
    </dgm:pt>
    <dgm:pt modelId="{69F459CC-9FE0-4037-ADD7-D3B1782E20E7}">
      <dgm:prSet/>
      <dgm:spPr/>
      <dgm:t>
        <a:bodyPr/>
        <a:lstStyle/>
        <a:p>
          <a:r>
            <a:rPr lang="en-GB"/>
            <a:t>Adaptation to the UK culture</a:t>
          </a:r>
          <a:endParaRPr lang="en-US"/>
        </a:p>
      </dgm:t>
    </dgm:pt>
    <dgm:pt modelId="{69C607CE-5AE2-408C-81F7-C1D563D40CD2}" type="parTrans" cxnId="{10A16027-3480-42A1-84B6-E3C59F87DC03}">
      <dgm:prSet/>
      <dgm:spPr/>
      <dgm:t>
        <a:bodyPr/>
        <a:lstStyle/>
        <a:p>
          <a:endParaRPr lang="en-US"/>
        </a:p>
      </dgm:t>
    </dgm:pt>
    <dgm:pt modelId="{81AA9EBA-3273-4311-8E65-A7D4A0C1FEB1}" type="sibTrans" cxnId="{10A16027-3480-42A1-84B6-E3C59F87DC03}">
      <dgm:prSet/>
      <dgm:spPr/>
      <dgm:t>
        <a:bodyPr/>
        <a:lstStyle/>
        <a:p>
          <a:endParaRPr lang="en-US"/>
        </a:p>
      </dgm:t>
    </dgm:pt>
    <dgm:pt modelId="{D0D0DBBD-AD2F-4E7B-AE70-2BA1D8434F66}">
      <dgm:prSet/>
      <dgm:spPr/>
      <dgm:t>
        <a:bodyPr/>
        <a:lstStyle/>
        <a:p>
          <a:r>
            <a:rPr lang="en-GB" dirty="0"/>
            <a:t>C</a:t>
          </a:r>
          <a:r>
            <a:rPr lang="en-GB" b="0" i="0" dirty="0"/>
            <a:t>ultural differences</a:t>
          </a:r>
          <a:endParaRPr lang="en-US" dirty="0"/>
        </a:p>
      </dgm:t>
    </dgm:pt>
    <dgm:pt modelId="{886B4A52-A3DF-4E37-ADF8-4C3092CA6703}" type="parTrans" cxnId="{D1FA64CB-8707-46A0-AE2A-023DA5CEBA46}">
      <dgm:prSet/>
      <dgm:spPr/>
      <dgm:t>
        <a:bodyPr/>
        <a:lstStyle/>
        <a:p>
          <a:endParaRPr lang="en-US"/>
        </a:p>
      </dgm:t>
    </dgm:pt>
    <dgm:pt modelId="{5CE195B3-6DAB-4796-AC80-8B60A12EE9B8}" type="sibTrans" cxnId="{D1FA64CB-8707-46A0-AE2A-023DA5CEBA46}">
      <dgm:prSet/>
      <dgm:spPr/>
      <dgm:t>
        <a:bodyPr/>
        <a:lstStyle/>
        <a:p>
          <a:endParaRPr lang="en-US"/>
        </a:p>
      </dgm:t>
    </dgm:pt>
    <dgm:pt modelId="{B341E99B-AD98-421A-B726-0514CF8E2561}">
      <dgm:prSet/>
      <dgm:spPr/>
      <dgm:t>
        <a:bodyPr/>
        <a:lstStyle/>
        <a:p>
          <a:r>
            <a:rPr lang="en-GB"/>
            <a:t>R</a:t>
          </a:r>
          <a:r>
            <a:rPr lang="en-GB" b="0" i="0"/>
            <a:t>acial discrimination</a:t>
          </a:r>
          <a:endParaRPr lang="en-US"/>
        </a:p>
      </dgm:t>
    </dgm:pt>
    <dgm:pt modelId="{44F8568C-3592-4945-9FBF-9CD68586CC6E}" type="parTrans" cxnId="{AC8C2F85-87B6-4631-ACAB-1A989EF51B11}">
      <dgm:prSet/>
      <dgm:spPr/>
      <dgm:t>
        <a:bodyPr/>
        <a:lstStyle/>
        <a:p>
          <a:endParaRPr lang="en-US"/>
        </a:p>
      </dgm:t>
    </dgm:pt>
    <dgm:pt modelId="{431B4941-C06F-4DBB-AFDF-48966B643579}" type="sibTrans" cxnId="{AC8C2F85-87B6-4631-ACAB-1A989EF51B11}">
      <dgm:prSet/>
      <dgm:spPr/>
      <dgm:t>
        <a:bodyPr/>
        <a:lstStyle/>
        <a:p>
          <a:endParaRPr lang="en-US"/>
        </a:p>
      </dgm:t>
    </dgm:pt>
    <dgm:pt modelId="{46337B1C-F9BD-413F-8B6B-750B011E937B}">
      <dgm:prSet/>
      <dgm:spPr/>
      <dgm:t>
        <a:bodyPr/>
        <a:lstStyle/>
        <a:p>
          <a:r>
            <a:rPr lang="en-GB" b="0" i="0"/>
            <a:t>Emotional distress</a:t>
          </a:r>
          <a:endParaRPr lang="en-US"/>
        </a:p>
      </dgm:t>
    </dgm:pt>
    <dgm:pt modelId="{37F2F96D-33AD-4ACF-99E9-36C02A7958F4}" type="parTrans" cxnId="{69636D27-BAAF-4329-A15B-9C2F0E4E2466}">
      <dgm:prSet/>
      <dgm:spPr/>
      <dgm:t>
        <a:bodyPr/>
        <a:lstStyle/>
        <a:p>
          <a:endParaRPr lang="en-US"/>
        </a:p>
      </dgm:t>
    </dgm:pt>
    <dgm:pt modelId="{ADBBD5C5-9456-4A64-88F5-6DCA33EC24E7}" type="sibTrans" cxnId="{69636D27-BAAF-4329-A15B-9C2F0E4E2466}">
      <dgm:prSet/>
      <dgm:spPr/>
      <dgm:t>
        <a:bodyPr/>
        <a:lstStyle/>
        <a:p>
          <a:endParaRPr lang="en-US"/>
        </a:p>
      </dgm:t>
    </dgm:pt>
    <dgm:pt modelId="{D7BBECC5-15FD-48B1-9D09-5BC38092C3E0}">
      <dgm:prSet/>
      <dgm:spPr/>
      <dgm:t>
        <a:bodyPr/>
        <a:lstStyle/>
        <a:p>
          <a:r>
            <a:rPr lang="en-GB"/>
            <a:t>New </a:t>
          </a:r>
          <a:r>
            <a:rPr lang="en-GB" b="0" i="0"/>
            <a:t>guidelines</a:t>
          </a:r>
          <a:endParaRPr lang="en-US" dirty="0"/>
        </a:p>
      </dgm:t>
    </dgm:pt>
    <dgm:pt modelId="{B5768295-9F67-4666-8394-9028696DEFEF}" type="parTrans" cxnId="{3DF0E61B-4189-4E41-9A76-9A8A8C76D50A}">
      <dgm:prSet/>
      <dgm:spPr/>
      <dgm:t>
        <a:bodyPr/>
        <a:lstStyle/>
        <a:p>
          <a:endParaRPr lang="en-GB"/>
        </a:p>
      </dgm:t>
    </dgm:pt>
    <dgm:pt modelId="{10275950-D105-467D-AE4F-4282DF869906}" type="sibTrans" cxnId="{3DF0E61B-4189-4E41-9A76-9A8A8C76D50A}">
      <dgm:prSet/>
      <dgm:spPr/>
      <dgm:t>
        <a:bodyPr/>
        <a:lstStyle/>
        <a:p>
          <a:endParaRPr lang="en-GB"/>
        </a:p>
      </dgm:t>
    </dgm:pt>
    <dgm:pt modelId="{6B5B8546-F616-4FE6-96DD-1E30C8209F66}" type="pres">
      <dgm:prSet presAssocID="{1783D3ED-28C1-40BA-987C-AEEEE67FFD25}" presName="diagram" presStyleCnt="0">
        <dgm:presLayoutVars>
          <dgm:dir/>
          <dgm:resizeHandles val="exact"/>
        </dgm:presLayoutVars>
      </dgm:prSet>
      <dgm:spPr/>
    </dgm:pt>
    <dgm:pt modelId="{7AF3A162-156B-42EC-9C3C-5A325AC6F899}" type="pres">
      <dgm:prSet presAssocID="{D28533BF-C4CB-4918-B7BA-A18917BFC04A}" presName="node" presStyleLbl="node1" presStyleIdx="0" presStyleCnt="10">
        <dgm:presLayoutVars>
          <dgm:bulletEnabled val="1"/>
        </dgm:presLayoutVars>
      </dgm:prSet>
      <dgm:spPr/>
    </dgm:pt>
    <dgm:pt modelId="{BAF6162D-CD49-4336-B83B-41825FE3DA92}" type="pres">
      <dgm:prSet presAssocID="{0A9E4C24-EE04-41C8-A490-EEF95EA4652D}" presName="sibTrans" presStyleCnt="0"/>
      <dgm:spPr/>
    </dgm:pt>
    <dgm:pt modelId="{1ECF97A0-67D5-483B-989A-A3A061F06534}" type="pres">
      <dgm:prSet presAssocID="{D7BBECC5-15FD-48B1-9D09-5BC38092C3E0}" presName="node" presStyleLbl="node1" presStyleIdx="1" presStyleCnt="10">
        <dgm:presLayoutVars>
          <dgm:bulletEnabled val="1"/>
        </dgm:presLayoutVars>
      </dgm:prSet>
      <dgm:spPr/>
    </dgm:pt>
    <dgm:pt modelId="{EB92E5C2-35E6-488E-8090-A1E64A5EBF93}" type="pres">
      <dgm:prSet presAssocID="{10275950-D105-467D-AE4F-4282DF869906}" presName="sibTrans" presStyleCnt="0"/>
      <dgm:spPr/>
    </dgm:pt>
    <dgm:pt modelId="{4793B08A-D2C6-4F11-8D71-95B2B7162E86}" type="pres">
      <dgm:prSet presAssocID="{2065E5B4-55EF-40D1-8F99-EB7E2B86AB52}" presName="node" presStyleLbl="node1" presStyleIdx="2" presStyleCnt="10">
        <dgm:presLayoutVars>
          <dgm:bulletEnabled val="1"/>
        </dgm:presLayoutVars>
      </dgm:prSet>
      <dgm:spPr/>
    </dgm:pt>
    <dgm:pt modelId="{93096916-6C27-4113-98C6-BE17BCB0B899}" type="pres">
      <dgm:prSet presAssocID="{09EC03C7-8640-4EE3-B3E5-F3DB6D8D9383}" presName="sibTrans" presStyleCnt="0"/>
      <dgm:spPr/>
    </dgm:pt>
    <dgm:pt modelId="{659F4A82-2E5C-4908-88D4-9C6F05B06BB6}" type="pres">
      <dgm:prSet presAssocID="{61DC0E3C-C7E3-44B6-843B-AD1B8B9A6BF0}" presName="node" presStyleLbl="node1" presStyleIdx="3" presStyleCnt="10">
        <dgm:presLayoutVars>
          <dgm:bulletEnabled val="1"/>
        </dgm:presLayoutVars>
      </dgm:prSet>
      <dgm:spPr/>
    </dgm:pt>
    <dgm:pt modelId="{C4A53B89-2346-421B-8D14-582BF1BDF114}" type="pres">
      <dgm:prSet presAssocID="{101BCFA9-3C95-4747-82C4-73A26CD4D08D}" presName="sibTrans" presStyleCnt="0"/>
      <dgm:spPr/>
    </dgm:pt>
    <dgm:pt modelId="{61E51BA9-693A-4EAD-976B-BFF2867DE736}" type="pres">
      <dgm:prSet presAssocID="{E540FB76-2DB6-499B-8ED0-FA1CE09860A2}" presName="node" presStyleLbl="node1" presStyleIdx="4" presStyleCnt="10">
        <dgm:presLayoutVars>
          <dgm:bulletEnabled val="1"/>
        </dgm:presLayoutVars>
      </dgm:prSet>
      <dgm:spPr/>
    </dgm:pt>
    <dgm:pt modelId="{EDB8AF09-F782-4F77-BCEE-4E0FE675670F}" type="pres">
      <dgm:prSet presAssocID="{878435B7-16DE-4F11-B731-55D9E283CF20}" presName="sibTrans" presStyleCnt="0"/>
      <dgm:spPr/>
    </dgm:pt>
    <dgm:pt modelId="{914999D2-3EF0-48DF-B9EB-5FEF93DD18A5}" type="pres">
      <dgm:prSet presAssocID="{41BE6673-BB41-4C36-BEAD-54F9E664640B}" presName="node" presStyleLbl="node1" presStyleIdx="5" presStyleCnt="10">
        <dgm:presLayoutVars>
          <dgm:bulletEnabled val="1"/>
        </dgm:presLayoutVars>
      </dgm:prSet>
      <dgm:spPr/>
    </dgm:pt>
    <dgm:pt modelId="{FDE0448A-2A28-4231-802A-1B465DA74464}" type="pres">
      <dgm:prSet presAssocID="{45D08DE7-5CC0-4FB0-9CA5-3E0EFDCC1B72}" presName="sibTrans" presStyleCnt="0"/>
      <dgm:spPr/>
    </dgm:pt>
    <dgm:pt modelId="{E0C24CDD-3861-43B1-AB88-17679342727B}" type="pres">
      <dgm:prSet presAssocID="{69F459CC-9FE0-4037-ADD7-D3B1782E20E7}" presName="node" presStyleLbl="node1" presStyleIdx="6" presStyleCnt="10">
        <dgm:presLayoutVars>
          <dgm:bulletEnabled val="1"/>
        </dgm:presLayoutVars>
      </dgm:prSet>
      <dgm:spPr/>
    </dgm:pt>
    <dgm:pt modelId="{A2AE6FAC-D781-43C5-A3A5-C43999D43B16}" type="pres">
      <dgm:prSet presAssocID="{81AA9EBA-3273-4311-8E65-A7D4A0C1FEB1}" presName="sibTrans" presStyleCnt="0"/>
      <dgm:spPr/>
    </dgm:pt>
    <dgm:pt modelId="{591E0F19-8416-4DAC-9EA0-FF0F224EBCFF}" type="pres">
      <dgm:prSet presAssocID="{D0D0DBBD-AD2F-4E7B-AE70-2BA1D8434F66}" presName="node" presStyleLbl="node1" presStyleIdx="7" presStyleCnt="10">
        <dgm:presLayoutVars>
          <dgm:bulletEnabled val="1"/>
        </dgm:presLayoutVars>
      </dgm:prSet>
      <dgm:spPr/>
    </dgm:pt>
    <dgm:pt modelId="{EFFE64F9-80BD-4665-ACAC-0668ED14A2DD}" type="pres">
      <dgm:prSet presAssocID="{5CE195B3-6DAB-4796-AC80-8B60A12EE9B8}" presName="sibTrans" presStyleCnt="0"/>
      <dgm:spPr/>
    </dgm:pt>
    <dgm:pt modelId="{81B634CF-EF5A-460D-9A14-114A8B3BC8AF}" type="pres">
      <dgm:prSet presAssocID="{B341E99B-AD98-421A-B726-0514CF8E2561}" presName="node" presStyleLbl="node1" presStyleIdx="8" presStyleCnt="10">
        <dgm:presLayoutVars>
          <dgm:bulletEnabled val="1"/>
        </dgm:presLayoutVars>
      </dgm:prSet>
      <dgm:spPr/>
    </dgm:pt>
    <dgm:pt modelId="{47544C24-42BB-4FC0-87C5-AEE8ED97600E}" type="pres">
      <dgm:prSet presAssocID="{431B4941-C06F-4DBB-AFDF-48966B643579}" presName="sibTrans" presStyleCnt="0"/>
      <dgm:spPr/>
    </dgm:pt>
    <dgm:pt modelId="{04ED37C0-A110-4DFC-A0AC-B33EFB5B9317}" type="pres">
      <dgm:prSet presAssocID="{46337B1C-F9BD-413F-8B6B-750B011E937B}" presName="node" presStyleLbl="node1" presStyleIdx="9" presStyleCnt="10">
        <dgm:presLayoutVars>
          <dgm:bulletEnabled val="1"/>
        </dgm:presLayoutVars>
      </dgm:prSet>
      <dgm:spPr/>
    </dgm:pt>
  </dgm:ptLst>
  <dgm:cxnLst>
    <dgm:cxn modelId="{D4D91103-FCC1-4BBF-B489-B5D9FE592DA8}" type="presOf" srcId="{69F459CC-9FE0-4037-ADD7-D3B1782E20E7}" destId="{E0C24CDD-3861-43B1-AB88-17679342727B}" srcOrd="0" destOrd="0" presId="urn:microsoft.com/office/officeart/2005/8/layout/default"/>
    <dgm:cxn modelId="{957CB115-ECD7-4020-BE48-DFC1E320647D}" type="presOf" srcId="{61DC0E3C-C7E3-44B6-843B-AD1B8B9A6BF0}" destId="{659F4A82-2E5C-4908-88D4-9C6F05B06BB6}" srcOrd="0" destOrd="0" presId="urn:microsoft.com/office/officeart/2005/8/layout/default"/>
    <dgm:cxn modelId="{3DF0E61B-4189-4E41-9A76-9A8A8C76D50A}" srcId="{1783D3ED-28C1-40BA-987C-AEEEE67FFD25}" destId="{D7BBECC5-15FD-48B1-9D09-5BC38092C3E0}" srcOrd="1" destOrd="0" parTransId="{B5768295-9F67-4666-8394-9028696DEFEF}" sibTransId="{10275950-D105-467D-AE4F-4282DF869906}"/>
    <dgm:cxn modelId="{10A16027-3480-42A1-84B6-E3C59F87DC03}" srcId="{1783D3ED-28C1-40BA-987C-AEEEE67FFD25}" destId="{69F459CC-9FE0-4037-ADD7-D3B1782E20E7}" srcOrd="6" destOrd="0" parTransId="{69C607CE-5AE2-408C-81F7-C1D563D40CD2}" sibTransId="{81AA9EBA-3273-4311-8E65-A7D4A0C1FEB1}"/>
    <dgm:cxn modelId="{69636D27-BAAF-4329-A15B-9C2F0E4E2466}" srcId="{1783D3ED-28C1-40BA-987C-AEEEE67FFD25}" destId="{46337B1C-F9BD-413F-8B6B-750B011E937B}" srcOrd="9" destOrd="0" parTransId="{37F2F96D-33AD-4ACF-99E9-36C02A7958F4}" sibTransId="{ADBBD5C5-9456-4A64-88F5-6DCA33EC24E7}"/>
    <dgm:cxn modelId="{B5240331-1B24-4FEF-ADDF-B9CB3A12922B}" type="presOf" srcId="{E540FB76-2DB6-499B-8ED0-FA1CE09860A2}" destId="{61E51BA9-693A-4EAD-976B-BFF2867DE736}" srcOrd="0" destOrd="0" presId="urn:microsoft.com/office/officeart/2005/8/layout/default"/>
    <dgm:cxn modelId="{8785B834-FBCD-4854-A337-18221259BDD5}" type="presOf" srcId="{46337B1C-F9BD-413F-8B6B-750B011E937B}" destId="{04ED37C0-A110-4DFC-A0AC-B33EFB5B9317}" srcOrd="0" destOrd="0" presId="urn:microsoft.com/office/officeart/2005/8/layout/default"/>
    <dgm:cxn modelId="{F514D33D-9EB3-434F-902D-F250DA04F1BE}" type="presOf" srcId="{B341E99B-AD98-421A-B726-0514CF8E2561}" destId="{81B634CF-EF5A-460D-9A14-114A8B3BC8AF}" srcOrd="0" destOrd="0" presId="urn:microsoft.com/office/officeart/2005/8/layout/default"/>
    <dgm:cxn modelId="{8B97384A-74FB-4783-8B1B-5794D446F5AC}" srcId="{1783D3ED-28C1-40BA-987C-AEEEE67FFD25}" destId="{D28533BF-C4CB-4918-B7BA-A18917BFC04A}" srcOrd="0" destOrd="0" parTransId="{6D8C083E-91A6-4C7F-90F9-9615F8EAF8BD}" sibTransId="{0A9E4C24-EE04-41C8-A490-EEF95EA4652D}"/>
    <dgm:cxn modelId="{C5518F4F-9126-4357-AF74-A5DD966EA045}" srcId="{1783D3ED-28C1-40BA-987C-AEEEE67FFD25}" destId="{2065E5B4-55EF-40D1-8F99-EB7E2B86AB52}" srcOrd="2" destOrd="0" parTransId="{0A3E1A07-BB26-48DD-AD04-AD51FE001BC4}" sibTransId="{09EC03C7-8640-4EE3-B3E5-F3DB6D8D9383}"/>
    <dgm:cxn modelId="{E827B472-3AF3-49D2-9191-93EFDE633B4F}" type="presOf" srcId="{D0D0DBBD-AD2F-4E7B-AE70-2BA1D8434F66}" destId="{591E0F19-8416-4DAC-9EA0-FF0F224EBCFF}" srcOrd="0" destOrd="0" presId="urn:microsoft.com/office/officeart/2005/8/layout/default"/>
    <dgm:cxn modelId="{D3CF0D56-C9BE-4E41-9B5D-1BB91CEF6B04}" srcId="{1783D3ED-28C1-40BA-987C-AEEEE67FFD25}" destId="{E540FB76-2DB6-499B-8ED0-FA1CE09860A2}" srcOrd="4" destOrd="0" parTransId="{C41ACAB9-CA69-4799-90F4-27B21F8CABF0}" sibTransId="{878435B7-16DE-4F11-B731-55D9E283CF20}"/>
    <dgm:cxn modelId="{AC8C2F85-87B6-4631-ACAB-1A989EF51B11}" srcId="{1783D3ED-28C1-40BA-987C-AEEEE67FFD25}" destId="{B341E99B-AD98-421A-B726-0514CF8E2561}" srcOrd="8" destOrd="0" parTransId="{44F8568C-3592-4945-9FBF-9CD68586CC6E}" sibTransId="{431B4941-C06F-4DBB-AFDF-48966B643579}"/>
    <dgm:cxn modelId="{A93A6D8A-9BEC-4DE2-AD85-8EC4E5B4A974}" srcId="{1783D3ED-28C1-40BA-987C-AEEEE67FFD25}" destId="{61DC0E3C-C7E3-44B6-843B-AD1B8B9A6BF0}" srcOrd="3" destOrd="0" parTransId="{3DAC599C-CD0E-4CFD-89AD-7CCAF3FABD45}" sibTransId="{101BCFA9-3C95-4747-82C4-73A26CD4D08D}"/>
    <dgm:cxn modelId="{545DCF91-CD59-41EB-BFC3-B7AE39C5BFF8}" type="presOf" srcId="{D28533BF-C4CB-4918-B7BA-A18917BFC04A}" destId="{7AF3A162-156B-42EC-9C3C-5A325AC6F899}" srcOrd="0" destOrd="0" presId="urn:microsoft.com/office/officeart/2005/8/layout/default"/>
    <dgm:cxn modelId="{6201AD93-0188-40F1-B3CA-C949A8937BD9}" srcId="{1783D3ED-28C1-40BA-987C-AEEEE67FFD25}" destId="{41BE6673-BB41-4C36-BEAD-54F9E664640B}" srcOrd="5" destOrd="0" parTransId="{D35D2EC9-F83C-4527-8509-83AEBAB8A883}" sibTransId="{45D08DE7-5CC0-4FB0-9CA5-3E0EFDCC1B72}"/>
    <dgm:cxn modelId="{43B7F2A6-F653-446A-9ADE-7C6C514B9CB6}" type="presOf" srcId="{D7BBECC5-15FD-48B1-9D09-5BC38092C3E0}" destId="{1ECF97A0-67D5-483B-989A-A3A061F06534}" srcOrd="0" destOrd="0" presId="urn:microsoft.com/office/officeart/2005/8/layout/default"/>
    <dgm:cxn modelId="{34D8E9BA-2C85-4335-864D-FA40613CFB81}" type="presOf" srcId="{41BE6673-BB41-4C36-BEAD-54F9E664640B}" destId="{914999D2-3EF0-48DF-B9EB-5FEF93DD18A5}" srcOrd="0" destOrd="0" presId="urn:microsoft.com/office/officeart/2005/8/layout/default"/>
    <dgm:cxn modelId="{A3F3FDBB-9984-4498-9C42-0B794A600113}" type="presOf" srcId="{2065E5B4-55EF-40D1-8F99-EB7E2B86AB52}" destId="{4793B08A-D2C6-4F11-8D71-95B2B7162E86}" srcOrd="0" destOrd="0" presId="urn:microsoft.com/office/officeart/2005/8/layout/default"/>
    <dgm:cxn modelId="{D1FA64CB-8707-46A0-AE2A-023DA5CEBA46}" srcId="{1783D3ED-28C1-40BA-987C-AEEEE67FFD25}" destId="{D0D0DBBD-AD2F-4E7B-AE70-2BA1D8434F66}" srcOrd="7" destOrd="0" parTransId="{886B4A52-A3DF-4E37-ADF8-4C3092CA6703}" sibTransId="{5CE195B3-6DAB-4796-AC80-8B60A12EE9B8}"/>
    <dgm:cxn modelId="{0561A0D0-5B17-4C9D-9D3E-0189D3392476}" type="presOf" srcId="{1783D3ED-28C1-40BA-987C-AEEEE67FFD25}" destId="{6B5B8546-F616-4FE6-96DD-1E30C8209F66}" srcOrd="0" destOrd="0" presId="urn:microsoft.com/office/officeart/2005/8/layout/default"/>
    <dgm:cxn modelId="{160C04B9-4D04-4B67-B662-876DF96BE6F1}" type="presParOf" srcId="{6B5B8546-F616-4FE6-96DD-1E30C8209F66}" destId="{7AF3A162-156B-42EC-9C3C-5A325AC6F899}" srcOrd="0" destOrd="0" presId="urn:microsoft.com/office/officeart/2005/8/layout/default"/>
    <dgm:cxn modelId="{65092DF9-AF67-4724-8638-FBBB11BB9379}" type="presParOf" srcId="{6B5B8546-F616-4FE6-96DD-1E30C8209F66}" destId="{BAF6162D-CD49-4336-B83B-41825FE3DA92}" srcOrd="1" destOrd="0" presId="urn:microsoft.com/office/officeart/2005/8/layout/default"/>
    <dgm:cxn modelId="{F8C327FA-564E-416F-A88D-2BF27C99EFD4}" type="presParOf" srcId="{6B5B8546-F616-4FE6-96DD-1E30C8209F66}" destId="{1ECF97A0-67D5-483B-989A-A3A061F06534}" srcOrd="2" destOrd="0" presId="urn:microsoft.com/office/officeart/2005/8/layout/default"/>
    <dgm:cxn modelId="{F15AACEB-34CB-4CE5-A873-A39F25500725}" type="presParOf" srcId="{6B5B8546-F616-4FE6-96DD-1E30C8209F66}" destId="{EB92E5C2-35E6-488E-8090-A1E64A5EBF93}" srcOrd="3" destOrd="0" presId="urn:microsoft.com/office/officeart/2005/8/layout/default"/>
    <dgm:cxn modelId="{C5F848AC-0EF6-4E1E-AD50-B8A31A9D6215}" type="presParOf" srcId="{6B5B8546-F616-4FE6-96DD-1E30C8209F66}" destId="{4793B08A-D2C6-4F11-8D71-95B2B7162E86}" srcOrd="4" destOrd="0" presId="urn:microsoft.com/office/officeart/2005/8/layout/default"/>
    <dgm:cxn modelId="{CC1DE037-7D46-4944-9EB4-E93335A5D6FE}" type="presParOf" srcId="{6B5B8546-F616-4FE6-96DD-1E30C8209F66}" destId="{93096916-6C27-4113-98C6-BE17BCB0B899}" srcOrd="5" destOrd="0" presId="urn:microsoft.com/office/officeart/2005/8/layout/default"/>
    <dgm:cxn modelId="{A1C1A22E-ABFD-4D04-88D5-19B10199E16A}" type="presParOf" srcId="{6B5B8546-F616-4FE6-96DD-1E30C8209F66}" destId="{659F4A82-2E5C-4908-88D4-9C6F05B06BB6}" srcOrd="6" destOrd="0" presId="urn:microsoft.com/office/officeart/2005/8/layout/default"/>
    <dgm:cxn modelId="{826F52AB-5740-4B82-B74A-DDAD7234709A}" type="presParOf" srcId="{6B5B8546-F616-4FE6-96DD-1E30C8209F66}" destId="{C4A53B89-2346-421B-8D14-582BF1BDF114}" srcOrd="7" destOrd="0" presId="urn:microsoft.com/office/officeart/2005/8/layout/default"/>
    <dgm:cxn modelId="{009260F9-D178-4061-AA34-CE840FB6C309}" type="presParOf" srcId="{6B5B8546-F616-4FE6-96DD-1E30C8209F66}" destId="{61E51BA9-693A-4EAD-976B-BFF2867DE736}" srcOrd="8" destOrd="0" presId="urn:microsoft.com/office/officeart/2005/8/layout/default"/>
    <dgm:cxn modelId="{E633661D-7776-4F3F-8901-525F96ED31D6}" type="presParOf" srcId="{6B5B8546-F616-4FE6-96DD-1E30C8209F66}" destId="{EDB8AF09-F782-4F77-BCEE-4E0FE675670F}" srcOrd="9" destOrd="0" presId="urn:microsoft.com/office/officeart/2005/8/layout/default"/>
    <dgm:cxn modelId="{6C29E6E8-C20C-48A2-9E7A-4DA48942D4BA}" type="presParOf" srcId="{6B5B8546-F616-4FE6-96DD-1E30C8209F66}" destId="{914999D2-3EF0-48DF-B9EB-5FEF93DD18A5}" srcOrd="10" destOrd="0" presId="urn:microsoft.com/office/officeart/2005/8/layout/default"/>
    <dgm:cxn modelId="{A5ADF99D-33C9-47A6-9EB9-EBBFBFFD8C60}" type="presParOf" srcId="{6B5B8546-F616-4FE6-96DD-1E30C8209F66}" destId="{FDE0448A-2A28-4231-802A-1B465DA74464}" srcOrd="11" destOrd="0" presId="urn:microsoft.com/office/officeart/2005/8/layout/default"/>
    <dgm:cxn modelId="{E206E291-0B6C-4F71-A6F1-4693778E4663}" type="presParOf" srcId="{6B5B8546-F616-4FE6-96DD-1E30C8209F66}" destId="{E0C24CDD-3861-43B1-AB88-17679342727B}" srcOrd="12" destOrd="0" presId="urn:microsoft.com/office/officeart/2005/8/layout/default"/>
    <dgm:cxn modelId="{F0682E2D-20D4-4B17-9B08-CF4E9F7C0ED1}" type="presParOf" srcId="{6B5B8546-F616-4FE6-96DD-1E30C8209F66}" destId="{A2AE6FAC-D781-43C5-A3A5-C43999D43B16}" srcOrd="13" destOrd="0" presId="urn:microsoft.com/office/officeart/2005/8/layout/default"/>
    <dgm:cxn modelId="{88D7E20A-4524-4B4F-A92B-99BE1BB369F4}" type="presParOf" srcId="{6B5B8546-F616-4FE6-96DD-1E30C8209F66}" destId="{591E0F19-8416-4DAC-9EA0-FF0F224EBCFF}" srcOrd="14" destOrd="0" presId="urn:microsoft.com/office/officeart/2005/8/layout/default"/>
    <dgm:cxn modelId="{37E7DE70-51FD-400E-B132-1983EC679AAB}" type="presParOf" srcId="{6B5B8546-F616-4FE6-96DD-1E30C8209F66}" destId="{EFFE64F9-80BD-4665-ACAC-0668ED14A2DD}" srcOrd="15" destOrd="0" presId="urn:microsoft.com/office/officeart/2005/8/layout/default"/>
    <dgm:cxn modelId="{25FF0785-BFB7-4FDF-8D0E-188ED438D58A}" type="presParOf" srcId="{6B5B8546-F616-4FE6-96DD-1E30C8209F66}" destId="{81B634CF-EF5A-460D-9A14-114A8B3BC8AF}" srcOrd="16" destOrd="0" presId="urn:microsoft.com/office/officeart/2005/8/layout/default"/>
    <dgm:cxn modelId="{16508D31-11E0-4081-86A3-3B044813CF14}" type="presParOf" srcId="{6B5B8546-F616-4FE6-96DD-1E30C8209F66}" destId="{47544C24-42BB-4FC0-87C5-AEE8ED97600E}" srcOrd="17" destOrd="0" presId="urn:microsoft.com/office/officeart/2005/8/layout/default"/>
    <dgm:cxn modelId="{5B6191A8-E65D-428F-B616-3A85740433DB}" type="presParOf" srcId="{6B5B8546-F616-4FE6-96DD-1E30C8209F66}" destId="{04ED37C0-A110-4DFC-A0AC-B33EFB5B9317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7B6ECB-17DB-43E6-9923-7E977A4F7675}" type="doc">
      <dgm:prSet loTypeId="urn:microsoft.com/office/officeart/2005/8/layout/radial3" loCatId="cycle" qsTypeId="urn:microsoft.com/office/officeart/2005/8/quickstyle/3d1" qsCatId="3D" csTypeId="urn:microsoft.com/office/officeart/2005/8/colors/accent5_2" csCatId="accent5" phldr="1"/>
      <dgm:spPr/>
      <dgm:t>
        <a:bodyPr/>
        <a:lstStyle/>
        <a:p>
          <a:endParaRPr lang="en-GB"/>
        </a:p>
      </dgm:t>
    </dgm:pt>
    <dgm:pt modelId="{1CCC2B83-BEDF-4F1B-8EAD-D64EFC0E97A6}">
      <dgm:prSet phldrT="[Text]"/>
      <dgm:spPr/>
      <dgm:t>
        <a:bodyPr/>
        <a:lstStyle/>
        <a:p>
          <a:r>
            <a:rPr lang="en-GB" dirty="0"/>
            <a:t>IMG Programme</a:t>
          </a:r>
        </a:p>
      </dgm:t>
    </dgm:pt>
    <dgm:pt modelId="{41B132BF-D5A7-4F7C-9088-79711DEB91A6}" type="parTrans" cxnId="{4EFBA264-65B9-46C7-BD82-99BBB88A4B49}">
      <dgm:prSet/>
      <dgm:spPr/>
      <dgm:t>
        <a:bodyPr/>
        <a:lstStyle/>
        <a:p>
          <a:endParaRPr lang="en-GB"/>
        </a:p>
      </dgm:t>
    </dgm:pt>
    <dgm:pt modelId="{3DF6FAB2-4659-4D49-A575-607CF5406925}" type="sibTrans" cxnId="{4EFBA264-65B9-46C7-BD82-99BBB88A4B49}">
      <dgm:prSet/>
      <dgm:spPr/>
      <dgm:t>
        <a:bodyPr/>
        <a:lstStyle/>
        <a:p>
          <a:endParaRPr lang="en-GB"/>
        </a:p>
      </dgm:t>
    </dgm:pt>
    <dgm:pt modelId="{434B9167-E8CA-4426-B187-612E920E9FFC}">
      <dgm:prSet phldrT="[Text]" custT="1"/>
      <dgm:spPr/>
      <dgm:t>
        <a:bodyPr/>
        <a:lstStyle/>
        <a:p>
          <a:r>
            <a:rPr lang="en-GB" sz="1600" dirty="0"/>
            <a:t>IMG Induction</a:t>
          </a:r>
        </a:p>
      </dgm:t>
    </dgm:pt>
    <dgm:pt modelId="{74A8A9F8-09CA-4B9F-AE9E-9FC51B8E4677}" type="parTrans" cxnId="{4096B948-1BFD-4E06-910A-EEBBC9F6395E}">
      <dgm:prSet/>
      <dgm:spPr/>
      <dgm:t>
        <a:bodyPr/>
        <a:lstStyle/>
        <a:p>
          <a:endParaRPr lang="en-GB"/>
        </a:p>
      </dgm:t>
    </dgm:pt>
    <dgm:pt modelId="{CB84A65A-8B80-4559-BA62-E8494EB2471C}" type="sibTrans" cxnId="{4096B948-1BFD-4E06-910A-EEBBC9F6395E}">
      <dgm:prSet/>
      <dgm:spPr/>
      <dgm:t>
        <a:bodyPr/>
        <a:lstStyle/>
        <a:p>
          <a:endParaRPr lang="en-GB"/>
        </a:p>
      </dgm:t>
    </dgm:pt>
    <dgm:pt modelId="{A84347BB-8920-481C-8C98-5E8B28420472}">
      <dgm:prSet phldrT="[Text]" custT="1"/>
      <dgm:spPr/>
      <dgm:t>
        <a:bodyPr/>
        <a:lstStyle/>
        <a:p>
          <a:r>
            <a:rPr lang="en-GB" sz="1600" dirty="0"/>
            <a:t>IMG Forum  </a:t>
          </a:r>
        </a:p>
      </dgm:t>
    </dgm:pt>
    <dgm:pt modelId="{F4A4CE94-7DDD-44B3-8C59-2F6945C6122E}" type="parTrans" cxnId="{850E8A24-C330-4E16-B1D6-98E135F50015}">
      <dgm:prSet/>
      <dgm:spPr/>
      <dgm:t>
        <a:bodyPr/>
        <a:lstStyle/>
        <a:p>
          <a:endParaRPr lang="en-GB"/>
        </a:p>
      </dgm:t>
    </dgm:pt>
    <dgm:pt modelId="{DC1BF2D9-F039-43FB-8FF8-83333ADA08F0}" type="sibTrans" cxnId="{850E8A24-C330-4E16-B1D6-98E135F50015}">
      <dgm:prSet/>
      <dgm:spPr/>
      <dgm:t>
        <a:bodyPr/>
        <a:lstStyle/>
        <a:p>
          <a:endParaRPr lang="en-GB"/>
        </a:p>
      </dgm:t>
    </dgm:pt>
    <dgm:pt modelId="{973E0BD0-9771-4A0A-AE23-588FD98818EA}">
      <dgm:prSet phldrT="[Text]" custT="1"/>
      <dgm:spPr/>
      <dgm:t>
        <a:bodyPr/>
        <a:lstStyle/>
        <a:p>
          <a:r>
            <a:rPr lang="en-GB" sz="1600" dirty="0"/>
            <a:t>IMG Mentorship Programme</a:t>
          </a:r>
        </a:p>
      </dgm:t>
    </dgm:pt>
    <dgm:pt modelId="{A6FED35A-E249-41EF-8F65-333C04FE745C}" type="parTrans" cxnId="{3135C808-D028-41EB-8973-7B57F1D24760}">
      <dgm:prSet/>
      <dgm:spPr/>
      <dgm:t>
        <a:bodyPr/>
        <a:lstStyle/>
        <a:p>
          <a:endParaRPr lang="en-GB"/>
        </a:p>
      </dgm:t>
    </dgm:pt>
    <dgm:pt modelId="{F9DE00B3-4E78-4F20-ACFB-DD7A89E8B5EC}" type="sibTrans" cxnId="{3135C808-D028-41EB-8973-7B57F1D24760}">
      <dgm:prSet/>
      <dgm:spPr/>
      <dgm:t>
        <a:bodyPr/>
        <a:lstStyle/>
        <a:p>
          <a:endParaRPr lang="en-GB"/>
        </a:p>
      </dgm:t>
    </dgm:pt>
    <dgm:pt modelId="{789A6F00-69E0-4C2D-8EC1-76923C1FF432}">
      <dgm:prSet custT="1"/>
      <dgm:spPr/>
      <dgm:t>
        <a:bodyPr/>
        <a:lstStyle/>
        <a:p>
          <a:r>
            <a:rPr lang="en-GB" sz="1600" dirty="0"/>
            <a:t>Welcome Kit </a:t>
          </a:r>
        </a:p>
      </dgm:t>
    </dgm:pt>
    <dgm:pt modelId="{08150BE6-B30A-43E1-AFAD-E65B6DFF765E}" type="parTrans" cxnId="{909EEDF8-5371-4B10-9AEF-AA9CCEAFC940}">
      <dgm:prSet/>
      <dgm:spPr/>
      <dgm:t>
        <a:bodyPr/>
        <a:lstStyle/>
        <a:p>
          <a:endParaRPr lang="en-GB"/>
        </a:p>
      </dgm:t>
    </dgm:pt>
    <dgm:pt modelId="{CB44FE33-DE4B-4CB2-8EFD-EDB3FCBA3A08}" type="sibTrans" cxnId="{909EEDF8-5371-4B10-9AEF-AA9CCEAFC940}">
      <dgm:prSet/>
      <dgm:spPr/>
      <dgm:t>
        <a:bodyPr/>
        <a:lstStyle/>
        <a:p>
          <a:endParaRPr lang="en-GB"/>
        </a:p>
      </dgm:t>
    </dgm:pt>
    <dgm:pt modelId="{5D2DB3C1-31BA-459A-9531-E0FE18288D60}" type="pres">
      <dgm:prSet presAssocID="{C17B6ECB-17DB-43E6-9923-7E977A4F7675}" presName="composite" presStyleCnt="0">
        <dgm:presLayoutVars>
          <dgm:chMax val="1"/>
          <dgm:dir/>
          <dgm:resizeHandles val="exact"/>
        </dgm:presLayoutVars>
      </dgm:prSet>
      <dgm:spPr/>
    </dgm:pt>
    <dgm:pt modelId="{E4E41437-BF01-4DC5-8FA9-7465B1DD17B7}" type="pres">
      <dgm:prSet presAssocID="{C17B6ECB-17DB-43E6-9923-7E977A4F7675}" presName="radial" presStyleCnt="0">
        <dgm:presLayoutVars>
          <dgm:animLvl val="ctr"/>
        </dgm:presLayoutVars>
      </dgm:prSet>
      <dgm:spPr/>
    </dgm:pt>
    <dgm:pt modelId="{3131A301-F9A9-441B-9406-3BBCADE5CEC0}" type="pres">
      <dgm:prSet presAssocID="{1CCC2B83-BEDF-4F1B-8EAD-D64EFC0E97A6}" presName="centerShape" presStyleLbl="vennNode1" presStyleIdx="0" presStyleCnt="5"/>
      <dgm:spPr/>
    </dgm:pt>
    <dgm:pt modelId="{BCE4AFEB-A2D8-46DE-9F6E-2708525C4609}" type="pres">
      <dgm:prSet presAssocID="{434B9167-E8CA-4426-B187-612E920E9FFC}" presName="node" presStyleLbl="vennNode1" presStyleIdx="1" presStyleCnt="5" custScaleX="141709">
        <dgm:presLayoutVars>
          <dgm:bulletEnabled val="1"/>
        </dgm:presLayoutVars>
      </dgm:prSet>
      <dgm:spPr/>
    </dgm:pt>
    <dgm:pt modelId="{0BC93A89-AD86-4ADA-9991-4E710D5FB01E}" type="pres">
      <dgm:prSet presAssocID="{A84347BB-8920-481C-8C98-5E8B28420472}" presName="node" presStyleLbl="vennNode1" presStyleIdx="2" presStyleCnt="5" custScaleX="152362">
        <dgm:presLayoutVars>
          <dgm:bulletEnabled val="1"/>
        </dgm:presLayoutVars>
      </dgm:prSet>
      <dgm:spPr/>
    </dgm:pt>
    <dgm:pt modelId="{6989430E-DC87-43EB-8500-BFA3960D4F49}" type="pres">
      <dgm:prSet presAssocID="{973E0BD0-9771-4A0A-AE23-588FD98818EA}" presName="node" presStyleLbl="vennNode1" presStyleIdx="3" presStyleCnt="5" custScaleX="141621">
        <dgm:presLayoutVars>
          <dgm:bulletEnabled val="1"/>
        </dgm:presLayoutVars>
      </dgm:prSet>
      <dgm:spPr/>
    </dgm:pt>
    <dgm:pt modelId="{DE9D656B-14CB-4E56-B0CF-E6398E655995}" type="pres">
      <dgm:prSet presAssocID="{789A6F00-69E0-4C2D-8EC1-76923C1FF432}" presName="node" presStyleLbl="vennNode1" presStyleIdx="4" presStyleCnt="5" custScaleX="143398" custScaleY="102256">
        <dgm:presLayoutVars>
          <dgm:bulletEnabled val="1"/>
        </dgm:presLayoutVars>
      </dgm:prSet>
      <dgm:spPr/>
    </dgm:pt>
  </dgm:ptLst>
  <dgm:cxnLst>
    <dgm:cxn modelId="{51AA0808-54E3-47E4-BD1C-2D8995AFDD5E}" type="presOf" srcId="{789A6F00-69E0-4C2D-8EC1-76923C1FF432}" destId="{DE9D656B-14CB-4E56-B0CF-E6398E655995}" srcOrd="0" destOrd="0" presId="urn:microsoft.com/office/officeart/2005/8/layout/radial3"/>
    <dgm:cxn modelId="{3135C808-D028-41EB-8973-7B57F1D24760}" srcId="{1CCC2B83-BEDF-4F1B-8EAD-D64EFC0E97A6}" destId="{973E0BD0-9771-4A0A-AE23-588FD98818EA}" srcOrd="2" destOrd="0" parTransId="{A6FED35A-E249-41EF-8F65-333C04FE745C}" sibTransId="{F9DE00B3-4E78-4F20-ACFB-DD7A89E8B5EC}"/>
    <dgm:cxn modelId="{6A6C9E0F-3D79-46AE-A3BB-397C0B4AB981}" type="presOf" srcId="{C17B6ECB-17DB-43E6-9923-7E977A4F7675}" destId="{5D2DB3C1-31BA-459A-9531-E0FE18288D60}" srcOrd="0" destOrd="0" presId="urn:microsoft.com/office/officeart/2005/8/layout/radial3"/>
    <dgm:cxn modelId="{850E8A24-C330-4E16-B1D6-98E135F50015}" srcId="{1CCC2B83-BEDF-4F1B-8EAD-D64EFC0E97A6}" destId="{A84347BB-8920-481C-8C98-5E8B28420472}" srcOrd="1" destOrd="0" parTransId="{F4A4CE94-7DDD-44B3-8C59-2F6945C6122E}" sibTransId="{DC1BF2D9-F039-43FB-8FF8-83333ADA08F0}"/>
    <dgm:cxn modelId="{162F6A28-7199-436F-833E-153DA123389F}" type="presOf" srcId="{973E0BD0-9771-4A0A-AE23-588FD98818EA}" destId="{6989430E-DC87-43EB-8500-BFA3960D4F49}" srcOrd="0" destOrd="0" presId="urn:microsoft.com/office/officeart/2005/8/layout/radial3"/>
    <dgm:cxn modelId="{39D8AC35-752B-460F-A2FB-7328E6AC70D8}" type="presOf" srcId="{A84347BB-8920-481C-8C98-5E8B28420472}" destId="{0BC93A89-AD86-4ADA-9991-4E710D5FB01E}" srcOrd="0" destOrd="0" presId="urn:microsoft.com/office/officeart/2005/8/layout/radial3"/>
    <dgm:cxn modelId="{5199DD60-C710-4B30-9232-54E4E4A2FAC8}" type="presOf" srcId="{1CCC2B83-BEDF-4F1B-8EAD-D64EFC0E97A6}" destId="{3131A301-F9A9-441B-9406-3BBCADE5CEC0}" srcOrd="0" destOrd="0" presId="urn:microsoft.com/office/officeart/2005/8/layout/radial3"/>
    <dgm:cxn modelId="{4EFBA264-65B9-46C7-BD82-99BBB88A4B49}" srcId="{C17B6ECB-17DB-43E6-9923-7E977A4F7675}" destId="{1CCC2B83-BEDF-4F1B-8EAD-D64EFC0E97A6}" srcOrd="0" destOrd="0" parTransId="{41B132BF-D5A7-4F7C-9088-79711DEB91A6}" sibTransId="{3DF6FAB2-4659-4D49-A575-607CF5406925}"/>
    <dgm:cxn modelId="{4096B948-1BFD-4E06-910A-EEBBC9F6395E}" srcId="{1CCC2B83-BEDF-4F1B-8EAD-D64EFC0E97A6}" destId="{434B9167-E8CA-4426-B187-612E920E9FFC}" srcOrd="0" destOrd="0" parTransId="{74A8A9F8-09CA-4B9F-AE9E-9FC51B8E4677}" sibTransId="{CB84A65A-8B80-4559-BA62-E8494EB2471C}"/>
    <dgm:cxn modelId="{4F3276AC-E41C-4FC1-A3AC-B576D5840F74}" type="presOf" srcId="{434B9167-E8CA-4426-B187-612E920E9FFC}" destId="{BCE4AFEB-A2D8-46DE-9F6E-2708525C4609}" srcOrd="0" destOrd="0" presId="urn:microsoft.com/office/officeart/2005/8/layout/radial3"/>
    <dgm:cxn modelId="{909EEDF8-5371-4B10-9AEF-AA9CCEAFC940}" srcId="{1CCC2B83-BEDF-4F1B-8EAD-D64EFC0E97A6}" destId="{789A6F00-69E0-4C2D-8EC1-76923C1FF432}" srcOrd="3" destOrd="0" parTransId="{08150BE6-B30A-43E1-AFAD-E65B6DFF765E}" sibTransId="{CB44FE33-DE4B-4CB2-8EFD-EDB3FCBA3A08}"/>
    <dgm:cxn modelId="{89BAEB02-3AE0-4DB5-BA8C-89F3E58D3C6C}" type="presParOf" srcId="{5D2DB3C1-31BA-459A-9531-E0FE18288D60}" destId="{E4E41437-BF01-4DC5-8FA9-7465B1DD17B7}" srcOrd="0" destOrd="0" presId="urn:microsoft.com/office/officeart/2005/8/layout/radial3"/>
    <dgm:cxn modelId="{88C322AA-8352-4838-B75B-AF195EA72413}" type="presParOf" srcId="{E4E41437-BF01-4DC5-8FA9-7465B1DD17B7}" destId="{3131A301-F9A9-441B-9406-3BBCADE5CEC0}" srcOrd="0" destOrd="0" presId="urn:microsoft.com/office/officeart/2005/8/layout/radial3"/>
    <dgm:cxn modelId="{3684F562-8B2A-4EF3-8771-0E465C478583}" type="presParOf" srcId="{E4E41437-BF01-4DC5-8FA9-7465B1DD17B7}" destId="{BCE4AFEB-A2D8-46DE-9F6E-2708525C4609}" srcOrd="1" destOrd="0" presId="urn:microsoft.com/office/officeart/2005/8/layout/radial3"/>
    <dgm:cxn modelId="{2403538D-FAC1-489F-91B2-98ABC720118E}" type="presParOf" srcId="{E4E41437-BF01-4DC5-8FA9-7465B1DD17B7}" destId="{0BC93A89-AD86-4ADA-9991-4E710D5FB01E}" srcOrd="2" destOrd="0" presId="urn:microsoft.com/office/officeart/2005/8/layout/radial3"/>
    <dgm:cxn modelId="{ADF5A6C9-4937-48AD-AF96-F94C96D893CF}" type="presParOf" srcId="{E4E41437-BF01-4DC5-8FA9-7465B1DD17B7}" destId="{6989430E-DC87-43EB-8500-BFA3960D4F49}" srcOrd="3" destOrd="0" presId="urn:microsoft.com/office/officeart/2005/8/layout/radial3"/>
    <dgm:cxn modelId="{C4A4E9A8-07DB-44FD-9133-30D3404A2E9C}" type="presParOf" srcId="{E4E41437-BF01-4DC5-8FA9-7465B1DD17B7}" destId="{DE9D656B-14CB-4E56-B0CF-E6398E655995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1A7340D-22AD-473B-9D0A-47C5566EB741}" type="doc">
      <dgm:prSet loTypeId="urn:microsoft.com/office/officeart/2018/2/layout/IconLabelList" loCatId="icon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3BB8273-0904-44F1-90E6-3259653CDDF4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GB"/>
            <a:t>Create a welcoming and supportive environment </a:t>
          </a:r>
        </a:p>
      </dgm:t>
    </dgm:pt>
    <dgm:pt modelId="{7E5BEEC5-F51D-4F6E-8F87-3E70E3930AB0}" type="parTrans" cxnId="{79643E0C-F8EE-4263-BD87-B9242A510DDE}">
      <dgm:prSet/>
      <dgm:spPr/>
      <dgm:t>
        <a:bodyPr/>
        <a:lstStyle/>
        <a:p>
          <a:endParaRPr lang="en-GB"/>
        </a:p>
      </dgm:t>
    </dgm:pt>
    <dgm:pt modelId="{4159B0CF-12AF-4686-B687-438243DEE7CB}" type="sibTrans" cxnId="{79643E0C-F8EE-4263-BD87-B9242A510DDE}">
      <dgm:prSet/>
      <dgm:spPr/>
      <dgm:t>
        <a:bodyPr/>
        <a:lstStyle/>
        <a:p>
          <a:endParaRPr lang="en-GB"/>
        </a:p>
      </dgm:t>
    </dgm:pt>
    <dgm:pt modelId="{336CFD8D-BC3B-4328-A411-9654616C4C69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GB"/>
            <a:t>Help you increase your productivity </a:t>
          </a:r>
        </a:p>
      </dgm:t>
    </dgm:pt>
    <dgm:pt modelId="{CD1A0525-227E-4A66-A12B-A2D771906850}" type="parTrans" cxnId="{79F2B136-14F8-40B3-A64C-574C9D42EE4F}">
      <dgm:prSet/>
      <dgm:spPr/>
      <dgm:t>
        <a:bodyPr/>
        <a:lstStyle/>
        <a:p>
          <a:endParaRPr lang="en-GB"/>
        </a:p>
      </dgm:t>
    </dgm:pt>
    <dgm:pt modelId="{74965FC7-F8AF-416F-AD11-EC3839D5BE15}" type="sibTrans" cxnId="{79F2B136-14F8-40B3-A64C-574C9D42EE4F}">
      <dgm:prSet/>
      <dgm:spPr/>
      <dgm:t>
        <a:bodyPr/>
        <a:lstStyle/>
        <a:p>
          <a:endParaRPr lang="en-GB"/>
        </a:p>
      </dgm:t>
    </dgm:pt>
    <dgm:pt modelId="{5D1B89A1-8418-4680-957C-384DAE7C3603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Empower you  </a:t>
          </a:r>
        </a:p>
      </dgm:t>
    </dgm:pt>
    <dgm:pt modelId="{236B3C44-F96D-40E3-A0FE-FBF89FD3E8DD}" type="parTrans" cxnId="{39112BAF-19BD-4271-8510-639779C267B8}">
      <dgm:prSet/>
      <dgm:spPr/>
      <dgm:t>
        <a:bodyPr/>
        <a:lstStyle/>
        <a:p>
          <a:endParaRPr lang="en-GB"/>
        </a:p>
      </dgm:t>
    </dgm:pt>
    <dgm:pt modelId="{BCA4F3CD-02A3-4778-AF95-A39A496240EE}" type="sibTrans" cxnId="{39112BAF-19BD-4271-8510-639779C267B8}">
      <dgm:prSet/>
      <dgm:spPr/>
      <dgm:t>
        <a:bodyPr/>
        <a:lstStyle/>
        <a:p>
          <a:endParaRPr lang="en-GB"/>
        </a:p>
      </dgm:t>
    </dgm:pt>
    <dgm:pt modelId="{E145EE17-4C84-4610-A134-F9E665B4E25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Support your wellbeing </a:t>
          </a:r>
        </a:p>
      </dgm:t>
    </dgm:pt>
    <dgm:pt modelId="{3ECBAAA4-3D84-4196-A799-A368F154A470}" type="parTrans" cxnId="{79809816-840C-4C5B-BC31-89EF6F7C4B17}">
      <dgm:prSet/>
      <dgm:spPr/>
      <dgm:t>
        <a:bodyPr/>
        <a:lstStyle/>
        <a:p>
          <a:endParaRPr lang="en-GB"/>
        </a:p>
      </dgm:t>
    </dgm:pt>
    <dgm:pt modelId="{AEF796CD-E324-4231-B76D-6015A208A00B}" type="sibTrans" cxnId="{79809816-840C-4C5B-BC31-89EF6F7C4B17}">
      <dgm:prSet/>
      <dgm:spPr/>
      <dgm:t>
        <a:bodyPr/>
        <a:lstStyle/>
        <a:p>
          <a:endParaRPr lang="en-GB"/>
        </a:p>
      </dgm:t>
    </dgm:pt>
    <dgm:pt modelId="{79DFE16D-A2AC-4979-9A1A-8B2739033774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Facilitate your transition to the NHS</a:t>
          </a:r>
        </a:p>
      </dgm:t>
    </dgm:pt>
    <dgm:pt modelId="{143E5979-B2DD-42C5-BE39-8CFD0A1C19DF}" type="parTrans" cxnId="{F35A9470-8781-4328-A0AD-DDEDDD518DBA}">
      <dgm:prSet/>
      <dgm:spPr/>
      <dgm:t>
        <a:bodyPr/>
        <a:lstStyle/>
        <a:p>
          <a:endParaRPr lang="en-GB"/>
        </a:p>
      </dgm:t>
    </dgm:pt>
    <dgm:pt modelId="{83D75883-8042-4386-8887-57802B763516}" type="sibTrans" cxnId="{F35A9470-8781-4328-A0AD-DDEDDD518DBA}">
      <dgm:prSet/>
      <dgm:spPr/>
      <dgm:t>
        <a:bodyPr/>
        <a:lstStyle/>
        <a:p>
          <a:endParaRPr lang="en-GB"/>
        </a:p>
      </dgm:t>
    </dgm:pt>
    <dgm:pt modelId="{C003AE8E-28E3-44FB-BC82-3C979F70B657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Help </a:t>
          </a:r>
          <a:r>
            <a:rPr lang="en-GB"/>
            <a:t>you provide safe patient care</a:t>
          </a:r>
          <a:endParaRPr lang="en-GB" dirty="0"/>
        </a:p>
      </dgm:t>
    </dgm:pt>
    <dgm:pt modelId="{CA0DFA8B-790F-49D9-8371-8F13B90E8550}" type="parTrans" cxnId="{BE945D8C-E038-4B90-9AA0-038474C844C2}">
      <dgm:prSet/>
      <dgm:spPr/>
      <dgm:t>
        <a:bodyPr/>
        <a:lstStyle/>
        <a:p>
          <a:endParaRPr lang="en-GB"/>
        </a:p>
      </dgm:t>
    </dgm:pt>
    <dgm:pt modelId="{4CB7D1F0-CB5F-4163-B53A-0A0DFCB44503}" type="sibTrans" cxnId="{BE945D8C-E038-4B90-9AA0-038474C844C2}">
      <dgm:prSet/>
      <dgm:spPr/>
      <dgm:t>
        <a:bodyPr/>
        <a:lstStyle/>
        <a:p>
          <a:endParaRPr lang="en-GB"/>
        </a:p>
      </dgm:t>
    </dgm:pt>
    <dgm:pt modelId="{9A66F440-3BAA-4714-A48E-FD3E784697A0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Support you reach your full potential </a:t>
          </a:r>
        </a:p>
      </dgm:t>
    </dgm:pt>
    <dgm:pt modelId="{5EC07AE9-2A9C-4E69-A917-88221D088D31}" type="parTrans" cxnId="{A7EB5136-53A3-4971-BA6E-1D99C7E3DC46}">
      <dgm:prSet/>
      <dgm:spPr/>
      <dgm:t>
        <a:bodyPr/>
        <a:lstStyle/>
        <a:p>
          <a:endParaRPr lang="en-GB"/>
        </a:p>
      </dgm:t>
    </dgm:pt>
    <dgm:pt modelId="{843F4E00-8CC0-4F86-8012-4BED05BE22AD}" type="sibTrans" cxnId="{A7EB5136-53A3-4971-BA6E-1D99C7E3DC46}">
      <dgm:prSet/>
      <dgm:spPr/>
      <dgm:t>
        <a:bodyPr/>
        <a:lstStyle/>
        <a:p>
          <a:endParaRPr lang="en-GB"/>
        </a:p>
      </dgm:t>
    </dgm:pt>
    <dgm:pt modelId="{C1EB7803-528D-4ED2-982F-A7EEA21C3CC3}" type="pres">
      <dgm:prSet presAssocID="{91A7340D-22AD-473B-9D0A-47C5566EB741}" presName="root" presStyleCnt="0">
        <dgm:presLayoutVars>
          <dgm:dir/>
          <dgm:resizeHandles val="exact"/>
        </dgm:presLayoutVars>
      </dgm:prSet>
      <dgm:spPr/>
    </dgm:pt>
    <dgm:pt modelId="{34BF1D68-B131-4328-93A3-2C25E1B8CA1A}" type="pres">
      <dgm:prSet presAssocID="{F3BB8273-0904-44F1-90E6-3259653CDDF4}" presName="compNode" presStyleCnt="0"/>
      <dgm:spPr/>
    </dgm:pt>
    <dgm:pt modelId="{9BA338FD-0636-4CC2-AACE-56AAB325C143}" type="pres">
      <dgm:prSet presAssocID="{F3BB8273-0904-44F1-90E6-3259653CDDF4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76AB6C54-38E9-4935-8D59-819D0F2D4944}" type="pres">
      <dgm:prSet presAssocID="{F3BB8273-0904-44F1-90E6-3259653CDDF4}" presName="spaceRect" presStyleCnt="0"/>
      <dgm:spPr/>
    </dgm:pt>
    <dgm:pt modelId="{B9114A1F-5ED7-45D3-A94B-4441DD037579}" type="pres">
      <dgm:prSet presAssocID="{F3BB8273-0904-44F1-90E6-3259653CDDF4}" presName="textRect" presStyleLbl="revTx" presStyleIdx="0" presStyleCnt="7">
        <dgm:presLayoutVars>
          <dgm:chMax val="1"/>
          <dgm:chPref val="1"/>
        </dgm:presLayoutVars>
      </dgm:prSet>
      <dgm:spPr/>
    </dgm:pt>
    <dgm:pt modelId="{AB8E498C-FDAD-4585-9F83-166D9BAB95FE}" type="pres">
      <dgm:prSet presAssocID="{4159B0CF-12AF-4686-B687-438243DEE7CB}" presName="sibTrans" presStyleCnt="0"/>
      <dgm:spPr/>
    </dgm:pt>
    <dgm:pt modelId="{DB0C3EDA-8FFB-4D46-B73A-253F71314426}" type="pres">
      <dgm:prSet presAssocID="{79DFE16D-A2AC-4979-9A1A-8B2739033774}" presName="compNode" presStyleCnt="0"/>
      <dgm:spPr/>
    </dgm:pt>
    <dgm:pt modelId="{447C0C3F-EEED-4E96-9503-CC0AD8132112}" type="pres">
      <dgm:prSet presAssocID="{79DFE16D-A2AC-4979-9A1A-8B2739033774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EA2EAA33-1939-4B6D-B940-A5A16705A848}" type="pres">
      <dgm:prSet presAssocID="{79DFE16D-A2AC-4979-9A1A-8B2739033774}" presName="spaceRect" presStyleCnt="0"/>
      <dgm:spPr/>
    </dgm:pt>
    <dgm:pt modelId="{0DF6772C-B6AC-43D0-A345-EE571F86347F}" type="pres">
      <dgm:prSet presAssocID="{79DFE16D-A2AC-4979-9A1A-8B2739033774}" presName="textRect" presStyleLbl="revTx" presStyleIdx="1" presStyleCnt="7">
        <dgm:presLayoutVars>
          <dgm:chMax val="1"/>
          <dgm:chPref val="1"/>
        </dgm:presLayoutVars>
      </dgm:prSet>
      <dgm:spPr/>
    </dgm:pt>
    <dgm:pt modelId="{1BF21B84-E102-4FCE-9697-928DDF61877A}" type="pres">
      <dgm:prSet presAssocID="{83D75883-8042-4386-8887-57802B763516}" presName="sibTrans" presStyleCnt="0"/>
      <dgm:spPr/>
    </dgm:pt>
    <dgm:pt modelId="{4DB93D7F-CB06-48EA-B437-AC8877F6079A}" type="pres">
      <dgm:prSet presAssocID="{C003AE8E-28E3-44FB-BC82-3C979F70B657}" presName="compNode" presStyleCnt="0"/>
      <dgm:spPr/>
    </dgm:pt>
    <dgm:pt modelId="{3996BD39-DE44-4562-A7FB-7996899BDD98}" type="pres">
      <dgm:prSet presAssocID="{C003AE8E-28E3-44FB-BC82-3C979F70B657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524A2863-27D7-4C34-8D17-86A63DFC341A}" type="pres">
      <dgm:prSet presAssocID="{C003AE8E-28E3-44FB-BC82-3C979F70B657}" presName="spaceRect" presStyleCnt="0"/>
      <dgm:spPr/>
    </dgm:pt>
    <dgm:pt modelId="{DBB2EBC5-628C-414E-8D97-54113B1F9B2E}" type="pres">
      <dgm:prSet presAssocID="{C003AE8E-28E3-44FB-BC82-3C979F70B657}" presName="textRect" presStyleLbl="revTx" presStyleIdx="2" presStyleCnt="7">
        <dgm:presLayoutVars>
          <dgm:chMax val="1"/>
          <dgm:chPref val="1"/>
        </dgm:presLayoutVars>
      </dgm:prSet>
      <dgm:spPr/>
    </dgm:pt>
    <dgm:pt modelId="{CB76AAA4-4869-4C95-9E7C-20C08E778BA3}" type="pres">
      <dgm:prSet presAssocID="{4CB7D1F0-CB5F-4163-B53A-0A0DFCB44503}" presName="sibTrans" presStyleCnt="0"/>
      <dgm:spPr/>
    </dgm:pt>
    <dgm:pt modelId="{2423F36D-0FB4-4038-81BF-DEAAAC51BD3B}" type="pres">
      <dgm:prSet presAssocID="{336CFD8D-BC3B-4328-A411-9654616C4C69}" presName="compNode" presStyleCnt="0"/>
      <dgm:spPr/>
    </dgm:pt>
    <dgm:pt modelId="{44403AB5-3B0F-4037-A70F-E6BB329719C1}" type="pres">
      <dgm:prSet presAssocID="{336CFD8D-BC3B-4328-A411-9654616C4C69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A72F75DB-0CA1-40ED-8279-F4902D427C0C}" type="pres">
      <dgm:prSet presAssocID="{336CFD8D-BC3B-4328-A411-9654616C4C69}" presName="spaceRect" presStyleCnt="0"/>
      <dgm:spPr/>
    </dgm:pt>
    <dgm:pt modelId="{A924E3A0-7182-4A76-AC95-77020E6BF4A8}" type="pres">
      <dgm:prSet presAssocID="{336CFD8D-BC3B-4328-A411-9654616C4C69}" presName="textRect" presStyleLbl="revTx" presStyleIdx="3" presStyleCnt="7">
        <dgm:presLayoutVars>
          <dgm:chMax val="1"/>
          <dgm:chPref val="1"/>
        </dgm:presLayoutVars>
      </dgm:prSet>
      <dgm:spPr/>
    </dgm:pt>
    <dgm:pt modelId="{AAC75AFF-DB93-45EE-A694-BBC74F549C50}" type="pres">
      <dgm:prSet presAssocID="{74965FC7-F8AF-416F-AD11-EC3839D5BE15}" presName="sibTrans" presStyleCnt="0"/>
      <dgm:spPr/>
    </dgm:pt>
    <dgm:pt modelId="{E94292A9-84BE-4A8E-93B4-7F8589C1588D}" type="pres">
      <dgm:prSet presAssocID="{5D1B89A1-8418-4680-957C-384DAE7C3603}" presName="compNode" presStyleCnt="0"/>
      <dgm:spPr/>
    </dgm:pt>
    <dgm:pt modelId="{D3A187C5-9C87-4C32-81A9-0004A2F85EBE}" type="pres">
      <dgm:prSet presAssocID="{5D1B89A1-8418-4680-957C-384DAE7C3603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FA605E83-1F16-4AA6-8C6C-BEB206981702}" type="pres">
      <dgm:prSet presAssocID="{5D1B89A1-8418-4680-957C-384DAE7C3603}" presName="spaceRect" presStyleCnt="0"/>
      <dgm:spPr/>
    </dgm:pt>
    <dgm:pt modelId="{0DFF28D0-C019-4959-A064-2E0746C005E2}" type="pres">
      <dgm:prSet presAssocID="{5D1B89A1-8418-4680-957C-384DAE7C3603}" presName="textRect" presStyleLbl="revTx" presStyleIdx="4" presStyleCnt="7">
        <dgm:presLayoutVars>
          <dgm:chMax val="1"/>
          <dgm:chPref val="1"/>
        </dgm:presLayoutVars>
      </dgm:prSet>
      <dgm:spPr/>
    </dgm:pt>
    <dgm:pt modelId="{958DFD77-2793-4D0B-A337-1234BAEF1C9B}" type="pres">
      <dgm:prSet presAssocID="{BCA4F3CD-02A3-4778-AF95-A39A496240EE}" presName="sibTrans" presStyleCnt="0"/>
      <dgm:spPr/>
    </dgm:pt>
    <dgm:pt modelId="{2B428387-1357-4289-8B98-209313FAF265}" type="pres">
      <dgm:prSet presAssocID="{E145EE17-4C84-4610-A134-F9E665B4E256}" presName="compNode" presStyleCnt="0"/>
      <dgm:spPr/>
    </dgm:pt>
    <dgm:pt modelId="{8E3AC96E-A4F5-4281-A06F-183FD0A5DED4}" type="pres">
      <dgm:prSet presAssocID="{E145EE17-4C84-4610-A134-F9E665B4E256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miling face outline with solid fill"/>
        </a:ext>
      </dgm:extLst>
    </dgm:pt>
    <dgm:pt modelId="{FF940FEC-D812-4F61-908A-134C9C82DACA}" type="pres">
      <dgm:prSet presAssocID="{E145EE17-4C84-4610-A134-F9E665B4E256}" presName="spaceRect" presStyleCnt="0"/>
      <dgm:spPr/>
    </dgm:pt>
    <dgm:pt modelId="{55F72E28-762F-405C-A3B8-F72708755339}" type="pres">
      <dgm:prSet presAssocID="{E145EE17-4C84-4610-A134-F9E665B4E256}" presName="textRect" presStyleLbl="revTx" presStyleIdx="5" presStyleCnt="7">
        <dgm:presLayoutVars>
          <dgm:chMax val="1"/>
          <dgm:chPref val="1"/>
        </dgm:presLayoutVars>
      </dgm:prSet>
      <dgm:spPr/>
    </dgm:pt>
    <dgm:pt modelId="{25D9B97D-E066-42A1-B45C-CC508924BB90}" type="pres">
      <dgm:prSet presAssocID="{AEF796CD-E324-4231-B76D-6015A208A00B}" presName="sibTrans" presStyleCnt="0"/>
      <dgm:spPr/>
    </dgm:pt>
    <dgm:pt modelId="{B5E3E091-3050-442E-9192-76AD68B8FB74}" type="pres">
      <dgm:prSet presAssocID="{9A66F440-3BAA-4714-A48E-FD3E784697A0}" presName="compNode" presStyleCnt="0"/>
      <dgm:spPr/>
    </dgm:pt>
    <dgm:pt modelId="{92D4EC1A-66F7-4C17-9274-08A904662212}" type="pres">
      <dgm:prSet presAssocID="{9A66F440-3BAA-4714-A48E-FD3E784697A0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ll center"/>
        </a:ext>
      </dgm:extLst>
    </dgm:pt>
    <dgm:pt modelId="{8FD84578-41B0-4B81-85A8-CF24BC663BFA}" type="pres">
      <dgm:prSet presAssocID="{9A66F440-3BAA-4714-A48E-FD3E784697A0}" presName="spaceRect" presStyleCnt="0"/>
      <dgm:spPr/>
    </dgm:pt>
    <dgm:pt modelId="{AC25F11B-0BD9-4A60-951A-7B520F229D67}" type="pres">
      <dgm:prSet presAssocID="{9A66F440-3BAA-4714-A48E-FD3E784697A0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79643E0C-F8EE-4263-BD87-B9242A510DDE}" srcId="{91A7340D-22AD-473B-9D0A-47C5566EB741}" destId="{F3BB8273-0904-44F1-90E6-3259653CDDF4}" srcOrd="0" destOrd="0" parTransId="{7E5BEEC5-F51D-4F6E-8F87-3E70E3930AB0}" sibTransId="{4159B0CF-12AF-4686-B687-438243DEE7CB}"/>
    <dgm:cxn modelId="{79809816-840C-4C5B-BC31-89EF6F7C4B17}" srcId="{91A7340D-22AD-473B-9D0A-47C5566EB741}" destId="{E145EE17-4C84-4610-A134-F9E665B4E256}" srcOrd="5" destOrd="0" parTransId="{3ECBAAA4-3D84-4196-A799-A368F154A470}" sibTransId="{AEF796CD-E324-4231-B76D-6015A208A00B}"/>
    <dgm:cxn modelId="{674BA322-9392-41EB-BD30-12E64D496D4B}" type="presOf" srcId="{F3BB8273-0904-44F1-90E6-3259653CDDF4}" destId="{B9114A1F-5ED7-45D3-A94B-4441DD037579}" srcOrd="0" destOrd="0" presId="urn:microsoft.com/office/officeart/2018/2/layout/IconLabelList"/>
    <dgm:cxn modelId="{A7EB5136-53A3-4971-BA6E-1D99C7E3DC46}" srcId="{91A7340D-22AD-473B-9D0A-47C5566EB741}" destId="{9A66F440-3BAA-4714-A48E-FD3E784697A0}" srcOrd="6" destOrd="0" parTransId="{5EC07AE9-2A9C-4E69-A917-88221D088D31}" sibTransId="{843F4E00-8CC0-4F86-8012-4BED05BE22AD}"/>
    <dgm:cxn modelId="{79F2B136-14F8-40B3-A64C-574C9D42EE4F}" srcId="{91A7340D-22AD-473B-9D0A-47C5566EB741}" destId="{336CFD8D-BC3B-4328-A411-9654616C4C69}" srcOrd="3" destOrd="0" parTransId="{CD1A0525-227E-4A66-A12B-A2D771906850}" sibTransId="{74965FC7-F8AF-416F-AD11-EC3839D5BE15}"/>
    <dgm:cxn modelId="{F35A9470-8781-4328-A0AD-DDEDDD518DBA}" srcId="{91A7340D-22AD-473B-9D0A-47C5566EB741}" destId="{79DFE16D-A2AC-4979-9A1A-8B2739033774}" srcOrd="1" destOrd="0" parTransId="{143E5979-B2DD-42C5-BE39-8CFD0A1C19DF}" sibTransId="{83D75883-8042-4386-8887-57802B763516}"/>
    <dgm:cxn modelId="{13D6947D-AAAD-44ED-B744-627375896403}" type="presOf" srcId="{5D1B89A1-8418-4680-957C-384DAE7C3603}" destId="{0DFF28D0-C019-4959-A064-2E0746C005E2}" srcOrd="0" destOrd="0" presId="urn:microsoft.com/office/officeart/2018/2/layout/IconLabelList"/>
    <dgm:cxn modelId="{BE945D8C-E038-4B90-9AA0-038474C844C2}" srcId="{91A7340D-22AD-473B-9D0A-47C5566EB741}" destId="{C003AE8E-28E3-44FB-BC82-3C979F70B657}" srcOrd="2" destOrd="0" parTransId="{CA0DFA8B-790F-49D9-8371-8F13B90E8550}" sibTransId="{4CB7D1F0-CB5F-4163-B53A-0A0DFCB44503}"/>
    <dgm:cxn modelId="{0C514390-A031-41CF-9C51-1F7949697E5C}" type="presOf" srcId="{C003AE8E-28E3-44FB-BC82-3C979F70B657}" destId="{DBB2EBC5-628C-414E-8D97-54113B1F9B2E}" srcOrd="0" destOrd="0" presId="urn:microsoft.com/office/officeart/2018/2/layout/IconLabelList"/>
    <dgm:cxn modelId="{823F6993-65FC-4E30-B79A-F7F2F34785E3}" type="presOf" srcId="{336CFD8D-BC3B-4328-A411-9654616C4C69}" destId="{A924E3A0-7182-4A76-AC95-77020E6BF4A8}" srcOrd="0" destOrd="0" presId="urn:microsoft.com/office/officeart/2018/2/layout/IconLabelList"/>
    <dgm:cxn modelId="{F0813894-54E8-43E8-ADB8-D7A8F7EBFBED}" type="presOf" srcId="{91A7340D-22AD-473B-9D0A-47C5566EB741}" destId="{C1EB7803-528D-4ED2-982F-A7EEA21C3CC3}" srcOrd="0" destOrd="0" presId="urn:microsoft.com/office/officeart/2018/2/layout/IconLabelList"/>
    <dgm:cxn modelId="{15C7419A-339D-435A-9B7F-6274CA4BFFBA}" type="presOf" srcId="{79DFE16D-A2AC-4979-9A1A-8B2739033774}" destId="{0DF6772C-B6AC-43D0-A345-EE571F86347F}" srcOrd="0" destOrd="0" presId="urn:microsoft.com/office/officeart/2018/2/layout/IconLabelList"/>
    <dgm:cxn modelId="{39112BAF-19BD-4271-8510-639779C267B8}" srcId="{91A7340D-22AD-473B-9D0A-47C5566EB741}" destId="{5D1B89A1-8418-4680-957C-384DAE7C3603}" srcOrd="4" destOrd="0" parTransId="{236B3C44-F96D-40E3-A0FE-FBF89FD3E8DD}" sibTransId="{BCA4F3CD-02A3-4778-AF95-A39A496240EE}"/>
    <dgm:cxn modelId="{63B772B1-846E-4787-B242-DFF45914BC14}" type="presOf" srcId="{9A66F440-3BAA-4714-A48E-FD3E784697A0}" destId="{AC25F11B-0BD9-4A60-951A-7B520F229D67}" srcOrd="0" destOrd="0" presId="urn:microsoft.com/office/officeart/2018/2/layout/IconLabelList"/>
    <dgm:cxn modelId="{F9CBA5B7-D9E7-4C93-8786-F5CDB9832C5C}" type="presOf" srcId="{E145EE17-4C84-4610-A134-F9E665B4E256}" destId="{55F72E28-762F-405C-A3B8-F72708755339}" srcOrd="0" destOrd="0" presId="urn:microsoft.com/office/officeart/2018/2/layout/IconLabelList"/>
    <dgm:cxn modelId="{7453BBD7-1395-4DED-93A7-2CC1F447E6F5}" type="presParOf" srcId="{C1EB7803-528D-4ED2-982F-A7EEA21C3CC3}" destId="{34BF1D68-B131-4328-93A3-2C25E1B8CA1A}" srcOrd="0" destOrd="0" presId="urn:microsoft.com/office/officeart/2018/2/layout/IconLabelList"/>
    <dgm:cxn modelId="{4F974235-7F75-4915-ADD0-C70FCA1AD7C5}" type="presParOf" srcId="{34BF1D68-B131-4328-93A3-2C25E1B8CA1A}" destId="{9BA338FD-0636-4CC2-AACE-56AAB325C143}" srcOrd="0" destOrd="0" presId="urn:microsoft.com/office/officeart/2018/2/layout/IconLabelList"/>
    <dgm:cxn modelId="{BDBDF9B2-E2D6-4CAB-B861-ABA95EB6F353}" type="presParOf" srcId="{34BF1D68-B131-4328-93A3-2C25E1B8CA1A}" destId="{76AB6C54-38E9-4935-8D59-819D0F2D4944}" srcOrd="1" destOrd="0" presId="urn:microsoft.com/office/officeart/2018/2/layout/IconLabelList"/>
    <dgm:cxn modelId="{011AE5A4-37CD-4FF0-A566-0692FC2B4D8F}" type="presParOf" srcId="{34BF1D68-B131-4328-93A3-2C25E1B8CA1A}" destId="{B9114A1F-5ED7-45D3-A94B-4441DD037579}" srcOrd="2" destOrd="0" presId="urn:microsoft.com/office/officeart/2018/2/layout/IconLabelList"/>
    <dgm:cxn modelId="{DD9029FE-0354-404F-B196-8FF0BCE49DD2}" type="presParOf" srcId="{C1EB7803-528D-4ED2-982F-A7EEA21C3CC3}" destId="{AB8E498C-FDAD-4585-9F83-166D9BAB95FE}" srcOrd="1" destOrd="0" presId="urn:microsoft.com/office/officeart/2018/2/layout/IconLabelList"/>
    <dgm:cxn modelId="{260F1BAA-9A68-46D9-AD91-6ACC931E60A2}" type="presParOf" srcId="{C1EB7803-528D-4ED2-982F-A7EEA21C3CC3}" destId="{DB0C3EDA-8FFB-4D46-B73A-253F71314426}" srcOrd="2" destOrd="0" presId="urn:microsoft.com/office/officeart/2018/2/layout/IconLabelList"/>
    <dgm:cxn modelId="{B89045AC-0AEA-4224-92AE-74F63204452E}" type="presParOf" srcId="{DB0C3EDA-8FFB-4D46-B73A-253F71314426}" destId="{447C0C3F-EEED-4E96-9503-CC0AD8132112}" srcOrd="0" destOrd="0" presId="urn:microsoft.com/office/officeart/2018/2/layout/IconLabelList"/>
    <dgm:cxn modelId="{739946F0-639D-4FC5-AFB9-CA96E9396EFC}" type="presParOf" srcId="{DB0C3EDA-8FFB-4D46-B73A-253F71314426}" destId="{EA2EAA33-1939-4B6D-B940-A5A16705A848}" srcOrd="1" destOrd="0" presId="urn:microsoft.com/office/officeart/2018/2/layout/IconLabelList"/>
    <dgm:cxn modelId="{2CC15087-6D2A-453C-AABC-23446E873D1A}" type="presParOf" srcId="{DB0C3EDA-8FFB-4D46-B73A-253F71314426}" destId="{0DF6772C-B6AC-43D0-A345-EE571F86347F}" srcOrd="2" destOrd="0" presId="urn:microsoft.com/office/officeart/2018/2/layout/IconLabelList"/>
    <dgm:cxn modelId="{3B9D02F5-200A-4A16-AE68-1FF8836BBFFE}" type="presParOf" srcId="{C1EB7803-528D-4ED2-982F-A7EEA21C3CC3}" destId="{1BF21B84-E102-4FCE-9697-928DDF61877A}" srcOrd="3" destOrd="0" presId="urn:microsoft.com/office/officeart/2018/2/layout/IconLabelList"/>
    <dgm:cxn modelId="{E851855A-1165-49DC-AF13-88A7A5DF5DBE}" type="presParOf" srcId="{C1EB7803-528D-4ED2-982F-A7EEA21C3CC3}" destId="{4DB93D7F-CB06-48EA-B437-AC8877F6079A}" srcOrd="4" destOrd="0" presId="urn:microsoft.com/office/officeart/2018/2/layout/IconLabelList"/>
    <dgm:cxn modelId="{43EA6C57-FB8D-4E90-AFDD-011D19B400EB}" type="presParOf" srcId="{4DB93D7F-CB06-48EA-B437-AC8877F6079A}" destId="{3996BD39-DE44-4562-A7FB-7996899BDD98}" srcOrd="0" destOrd="0" presId="urn:microsoft.com/office/officeart/2018/2/layout/IconLabelList"/>
    <dgm:cxn modelId="{D7E9F58F-C1A4-4CB2-B7EC-A11F0D70C985}" type="presParOf" srcId="{4DB93D7F-CB06-48EA-B437-AC8877F6079A}" destId="{524A2863-27D7-4C34-8D17-86A63DFC341A}" srcOrd="1" destOrd="0" presId="urn:microsoft.com/office/officeart/2018/2/layout/IconLabelList"/>
    <dgm:cxn modelId="{3A33CC94-3C8B-4540-9A96-86E2FF24DF26}" type="presParOf" srcId="{4DB93D7F-CB06-48EA-B437-AC8877F6079A}" destId="{DBB2EBC5-628C-414E-8D97-54113B1F9B2E}" srcOrd="2" destOrd="0" presId="urn:microsoft.com/office/officeart/2018/2/layout/IconLabelList"/>
    <dgm:cxn modelId="{50FAD419-E5B3-4452-A1D6-353469D6F77C}" type="presParOf" srcId="{C1EB7803-528D-4ED2-982F-A7EEA21C3CC3}" destId="{CB76AAA4-4869-4C95-9E7C-20C08E778BA3}" srcOrd="5" destOrd="0" presId="urn:microsoft.com/office/officeart/2018/2/layout/IconLabelList"/>
    <dgm:cxn modelId="{B94089D9-5B5B-4645-9C4D-CA4CD466DBA2}" type="presParOf" srcId="{C1EB7803-528D-4ED2-982F-A7EEA21C3CC3}" destId="{2423F36D-0FB4-4038-81BF-DEAAAC51BD3B}" srcOrd="6" destOrd="0" presId="urn:microsoft.com/office/officeart/2018/2/layout/IconLabelList"/>
    <dgm:cxn modelId="{E9AC9798-0467-41C0-B1E8-B383F61821AC}" type="presParOf" srcId="{2423F36D-0FB4-4038-81BF-DEAAAC51BD3B}" destId="{44403AB5-3B0F-4037-A70F-E6BB329719C1}" srcOrd="0" destOrd="0" presId="urn:microsoft.com/office/officeart/2018/2/layout/IconLabelList"/>
    <dgm:cxn modelId="{810305F7-A472-4974-8D7C-9DD44C743441}" type="presParOf" srcId="{2423F36D-0FB4-4038-81BF-DEAAAC51BD3B}" destId="{A72F75DB-0CA1-40ED-8279-F4902D427C0C}" srcOrd="1" destOrd="0" presId="urn:microsoft.com/office/officeart/2018/2/layout/IconLabelList"/>
    <dgm:cxn modelId="{B2E22DB3-4442-4ED6-8495-E9E99037ED65}" type="presParOf" srcId="{2423F36D-0FB4-4038-81BF-DEAAAC51BD3B}" destId="{A924E3A0-7182-4A76-AC95-77020E6BF4A8}" srcOrd="2" destOrd="0" presId="urn:microsoft.com/office/officeart/2018/2/layout/IconLabelList"/>
    <dgm:cxn modelId="{6E94A115-73E8-4CBE-BAD0-7EF3ED9FDC08}" type="presParOf" srcId="{C1EB7803-528D-4ED2-982F-A7EEA21C3CC3}" destId="{AAC75AFF-DB93-45EE-A694-BBC74F549C50}" srcOrd="7" destOrd="0" presId="urn:microsoft.com/office/officeart/2018/2/layout/IconLabelList"/>
    <dgm:cxn modelId="{A6059BE8-B909-4773-8B84-F670873595EC}" type="presParOf" srcId="{C1EB7803-528D-4ED2-982F-A7EEA21C3CC3}" destId="{E94292A9-84BE-4A8E-93B4-7F8589C1588D}" srcOrd="8" destOrd="0" presId="urn:microsoft.com/office/officeart/2018/2/layout/IconLabelList"/>
    <dgm:cxn modelId="{AE0E3970-F8C0-4903-ABC1-13D0C7E67EAE}" type="presParOf" srcId="{E94292A9-84BE-4A8E-93B4-7F8589C1588D}" destId="{D3A187C5-9C87-4C32-81A9-0004A2F85EBE}" srcOrd="0" destOrd="0" presId="urn:microsoft.com/office/officeart/2018/2/layout/IconLabelList"/>
    <dgm:cxn modelId="{5F5AFF0D-C0A5-4422-B575-565E12376E6A}" type="presParOf" srcId="{E94292A9-84BE-4A8E-93B4-7F8589C1588D}" destId="{FA605E83-1F16-4AA6-8C6C-BEB206981702}" srcOrd="1" destOrd="0" presId="urn:microsoft.com/office/officeart/2018/2/layout/IconLabelList"/>
    <dgm:cxn modelId="{6A59A52F-D0F7-43D3-B709-2920150DA67D}" type="presParOf" srcId="{E94292A9-84BE-4A8E-93B4-7F8589C1588D}" destId="{0DFF28D0-C019-4959-A064-2E0746C005E2}" srcOrd="2" destOrd="0" presId="urn:microsoft.com/office/officeart/2018/2/layout/IconLabelList"/>
    <dgm:cxn modelId="{2179F7FC-B99D-485B-8493-C0ADE0C1146C}" type="presParOf" srcId="{C1EB7803-528D-4ED2-982F-A7EEA21C3CC3}" destId="{958DFD77-2793-4D0B-A337-1234BAEF1C9B}" srcOrd="9" destOrd="0" presId="urn:microsoft.com/office/officeart/2018/2/layout/IconLabelList"/>
    <dgm:cxn modelId="{FF510789-C0DB-468F-9C09-67EC92B85234}" type="presParOf" srcId="{C1EB7803-528D-4ED2-982F-A7EEA21C3CC3}" destId="{2B428387-1357-4289-8B98-209313FAF265}" srcOrd="10" destOrd="0" presId="urn:microsoft.com/office/officeart/2018/2/layout/IconLabelList"/>
    <dgm:cxn modelId="{2418D535-3D87-47D4-BD37-6E82D08198AC}" type="presParOf" srcId="{2B428387-1357-4289-8B98-209313FAF265}" destId="{8E3AC96E-A4F5-4281-A06F-183FD0A5DED4}" srcOrd="0" destOrd="0" presId="urn:microsoft.com/office/officeart/2018/2/layout/IconLabelList"/>
    <dgm:cxn modelId="{A03D2612-478A-4153-A57D-0E79D2EED26C}" type="presParOf" srcId="{2B428387-1357-4289-8B98-209313FAF265}" destId="{FF940FEC-D812-4F61-908A-134C9C82DACA}" srcOrd="1" destOrd="0" presId="urn:microsoft.com/office/officeart/2018/2/layout/IconLabelList"/>
    <dgm:cxn modelId="{548941A4-9A1F-42E0-B20F-F56A63BDC844}" type="presParOf" srcId="{2B428387-1357-4289-8B98-209313FAF265}" destId="{55F72E28-762F-405C-A3B8-F72708755339}" srcOrd="2" destOrd="0" presId="urn:microsoft.com/office/officeart/2018/2/layout/IconLabelList"/>
    <dgm:cxn modelId="{B62ABCAD-A7C1-4404-8160-C78329C55D47}" type="presParOf" srcId="{C1EB7803-528D-4ED2-982F-A7EEA21C3CC3}" destId="{25D9B97D-E066-42A1-B45C-CC508924BB90}" srcOrd="11" destOrd="0" presId="urn:microsoft.com/office/officeart/2018/2/layout/IconLabelList"/>
    <dgm:cxn modelId="{0ABC9654-597D-4555-B135-E6DFC30BCF64}" type="presParOf" srcId="{C1EB7803-528D-4ED2-982F-A7EEA21C3CC3}" destId="{B5E3E091-3050-442E-9192-76AD68B8FB74}" srcOrd="12" destOrd="0" presId="urn:microsoft.com/office/officeart/2018/2/layout/IconLabelList"/>
    <dgm:cxn modelId="{4DBA9F40-5292-49DB-BCDD-59C98CE72B65}" type="presParOf" srcId="{B5E3E091-3050-442E-9192-76AD68B8FB74}" destId="{92D4EC1A-66F7-4C17-9274-08A904662212}" srcOrd="0" destOrd="0" presId="urn:microsoft.com/office/officeart/2018/2/layout/IconLabelList"/>
    <dgm:cxn modelId="{EEE81658-A86D-4E13-92B2-E4AE36879CD1}" type="presParOf" srcId="{B5E3E091-3050-442E-9192-76AD68B8FB74}" destId="{8FD84578-41B0-4B81-85A8-CF24BC663BFA}" srcOrd="1" destOrd="0" presId="urn:microsoft.com/office/officeart/2018/2/layout/IconLabelList"/>
    <dgm:cxn modelId="{EEF3197D-E4CB-4484-B825-2CD035A1452B}" type="presParOf" srcId="{B5E3E091-3050-442E-9192-76AD68B8FB74}" destId="{AC25F11B-0BD9-4A60-951A-7B520F229D6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083C22D-E691-431F-8B1C-3A377E9319B9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E10D5D-F07B-46A3-8E24-B5899ECD345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600" b="1" dirty="0"/>
            <a:t>Mentor</a:t>
          </a:r>
        </a:p>
        <a:p>
          <a:pPr>
            <a:lnSpc>
              <a:spcPct val="100000"/>
            </a:lnSpc>
          </a:pPr>
          <a:r>
            <a:rPr lang="en-GB" sz="1600" dirty="0"/>
            <a:t>A person who is perceived to have greater relevant knowledge, wisdom, or experience</a:t>
          </a:r>
          <a:endParaRPr lang="en-US" sz="1600" dirty="0"/>
        </a:p>
      </dgm:t>
    </dgm:pt>
    <dgm:pt modelId="{68321A8C-0BEC-4514-A313-5A9508BDF354}" type="parTrans" cxnId="{54541D12-BF7D-4889-A90E-6AEE5DE7887B}">
      <dgm:prSet/>
      <dgm:spPr/>
      <dgm:t>
        <a:bodyPr/>
        <a:lstStyle/>
        <a:p>
          <a:endParaRPr lang="en-US"/>
        </a:p>
      </dgm:t>
    </dgm:pt>
    <dgm:pt modelId="{27387F8C-6BE2-43B3-B18C-B2D8AFA7F1B3}" type="sibTrans" cxnId="{54541D12-BF7D-4889-A90E-6AEE5DE7887B}">
      <dgm:prSet/>
      <dgm:spPr/>
      <dgm:t>
        <a:bodyPr/>
        <a:lstStyle/>
        <a:p>
          <a:endParaRPr lang="en-US"/>
        </a:p>
      </dgm:t>
    </dgm:pt>
    <dgm:pt modelId="{FE13105A-56F9-483F-8E7C-5C2AAC323B47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dirty="0"/>
            <a:t>Mentee</a:t>
          </a:r>
          <a:r>
            <a:rPr lang="en-GB" dirty="0"/>
            <a:t> </a:t>
          </a:r>
        </a:p>
        <a:p>
          <a:pPr>
            <a:lnSpc>
              <a:spcPct val="100000"/>
            </a:lnSpc>
          </a:pPr>
          <a:r>
            <a:rPr lang="en-GB" dirty="0"/>
            <a:t>A person who is perceived to have less relevant knowledge, wisdom, or experience </a:t>
          </a:r>
          <a:endParaRPr lang="en-US" dirty="0"/>
        </a:p>
      </dgm:t>
    </dgm:pt>
    <dgm:pt modelId="{6553925C-1EE1-4DAC-B30A-17C728C979C7}" type="parTrans" cxnId="{F5934606-A0C6-4E81-984F-673204BA0BF3}">
      <dgm:prSet/>
      <dgm:spPr/>
      <dgm:t>
        <a:bodyPr/>
        <a:lstStyle/>
        <a:p>
          <a:endParaRPr lang="en-US"/>
        </a:p>
      </dgm:t>
    </dgm:pt>
    <dgm:pt modelId="{37DFEAAA-0113-472D-B1F6-5D400CDF90EC}" type="sibTrans" cxnId="{F5934606-A0C6-4E81-984F-673204BA0BF3}">
      <dgm:prSet/>
      <dgm:spPr/>
      <dgm:t>
        <a:bodyPr/>
        <a:lstStyle/>
        <a:p>
          <a:endParaRPr lang="en-US"/>
        </a:p>
      </dgm:t>
    </dgm:pt>
    <dgm:pt modelId="{37E789B2-162E-42A5-A89B-74BCDAC4D861}" type="pres">
      <dgm:prSet presAssocID="{3083C22D-E691-431F-8B1C-3A377E9319B9}" presName="root" presStyleCnt="0">
        <dgm:presLayoutVars>
          <dgm:dir/>
          <dgm:resizeHandles val="exact"/>
        </dgm:presLayoutVars>
      </dgm:prSet>
      <dgm:spPr/>
    </dgm:pt>
    <dgm:pt modelId="{AA2FC90A-75CB-49FD-B842-2A82444A0056}" type="pres">
      <dgm:prSet presAssocID="{1BE10D5D-F07B-46A3-8E24-B5899ECD3453}" presName="compNode" presStyleCnt="0"/>
      <dgm:spPr/>
    </dgm:pt>
    <dgm:pt modelId="{7D2C45E8-6A6D-4561-A9ED-FBB1571CECD3}" type="pres">
      <dgm:prSet presAssocID="{1BE10D5D-F07B-46A3-8E24-B5899ECD3453}" presName="iconRect" presStyleLbl="node1" presStyleIdx="0" presStyleCnt="2" custScaleX="73048" custScaleY="73316"/>
      <dgm:spPr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  <dgm:pt modelId="{C92CDB14-298B-4A79-83D0-E7CC6EB9381E}" type="pres">
      <dgm:prSet presAssocID="{1BE10D5D-F07B-46A3-8E24-B5899ECD3453}" presName="spaceRect" presStyleCnt="0"/>
      <dgm:spPr/>
    </dgm:pt>
    <dgm:pt modelId="{9B145603-C867-496E-B760-442C30548B1A}" type="pres">
      <dgm:prSet presAssocID="{1BE10D5D-F07B-46A3-8E24-B5899ECD3453}" presName="textRect" presStyleLbl="revTx" presStyleIdx="0" presStyleCnt="2">
        <dgm:presLayoutVars>
          <dgm:chMax val="1"/>
          <dgm:chPref val="1"/>
        </dgm:presLayoutVars>
      </dgm:prSet>
      <dgm:spPr/>
    </dgm:pt>
    <dgm:pt modelId="{636A3EED-6936-4090-9C20-918277A26A56}" type="pres">
      <dgm:prSet presAssocID="{27387F8C-6BE2-43B3-B18C-B2D8AFA7F1B3}" presName="sibTrans" presStyleCnt="0"/>
      <dgm:spPr/>
    </dgm:pt>
    <dgm:pt modelId="{E06759D1-21BC-4D43-AD51-11ECB62178ED}" type="pres">
      <dgm:prSet presAssocID="{FE13105A-56F9-483F-8E7C-5C2AAC323B47}" presName="compNode" presStyleCnt="0"/>
      <dgm:spPr/>
    </dgm:pt>
    <dgm:pt modelId="{B3340235-DADD-40D1-BE50-F1717EFA0403}" type="pres">
      <dgm:prSet presAssocID="{FE13105A-56F9-483F-8E7C-5C2AAC323B47}" presName="iconRect" presStyleLbl="node1" presStyleIdx="1" presStyleCnt="2" custScaleX="50426" custScaleY="53741" custLinFactNeighborX="-1959" custLinFactNeighborY="8330"/>
      <dgm:spPr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8000" r="-8000"/>
          </a:stretch>
        </a:blipFill>
      </dgm:spPr>
    </dgm:pt>
    <dgm:pt modelId="{32F0E79E-25EA-4554-A8D1-8C87F437CE8C}" type="pres">
      <dgm:prSet presAssocID="{FE13105A-56F9-483F-8E7C-5C2AAC323B47}" presName="spaceRect" presStyleCnt="0"/>
      <dgm:spPr/>
    </dgm:pt>
    <dgm:pt modelId="{BD40D405-B476-410F-B279-20FA8BDE2E64}" type="pres">
      <dgm:prSet presAssocID="{FE13105A-56F9-483F-8E7C-5C2AAC323B47}" presName="textRect" presStyleLbl="revTx" presStyleIdx="1" presStyleCnt="2" custLinFactNeighborY="-13229">
        <dgm:presLayoutVars>
          <dgm:chMax val="1"/>
          <dgm:chPref val="1"/>
        </dgm:presLayoutVars>
      </dgm:prSet>
      <dgm:spPr/>
    </dgm:pt>
  </dgm:ptLst>
  <dgm:cxnLst>
    <dgm:cxn modelId="{F3640D06-2E6B-4624-BB2F-B80133403B10}" type="presOf" srcId="{FE13105A-56F9-483F-8E7C-5C2AAC323B47}" destId="{BD40D405-B476-410F-B279-20FA8BDE2E64}" srcOrd="0" destOrd="0" presId="urn:microsoft.com/office/officeart/2018/2/layout/IconLabelList"/>
    <dgm:cxn modelId="{F5934606-A0C6-4E81-984F-673204BA0BF3}" srcId="{3083C22D-E691-431F-8B1C-3A377E9319B9}" destId="{FE13105A-56F9-483F-8E7C-5C2AAC323B47}" srcOrd="1" destOrd="0" parTransId="{6553925C-1EE1-4DAC-B30A-17C728C979C7}" sibTransId="{37DFEAAA-0113-472D-B1F6-5D400CDF90EC}"/>
    <dgm:cxn modelId="{54541D12-BF7D-4889-A90E-6AEE5DE7887B}" srcId="{3083C22D-E691-431F-8B1C-3A377E9319B9}" destId="{1BE10D5D-F07B-46A3-8E24-B5899ECD3453}" srcOrd="0" destOrd="0" parTransId="{68321A8C-0BEC-4514-A313-5A9508BDF354}" sibTransId="{27387F8C-6BE2-43B3-B18C-B2D8AFA7F1B3}"/>
    <dgm:cxn modelId="{1CEC8A98-3964-4435-8E73-D81E3737E0C2}" type="presOf" srcId="{3083C22D-E691-431F-8B1C-3A377E9319B9}" destId="{37E789B2-162E-42A5-A89B-74BCDAC4D861}" srcOrd="0" destOrd="0" presId="urn:microsoft.com/office/officeart/2018/2/layout/IconLabelList"/>
    <dgm:cxn modelId="{3E37EDE5-1E00-4683-9B13-5BAC04C25D3B}" type="presOf" srcId="{1BE10D5D-F07B-46A3-8E24-B5899ECD3453}" destId="{9B145603-C867-496E-B760-442C30548B1A}" srcOrd="0" destOrd="0" presId="urn:microsoft.com/office/officeart/2018/2/layout/IconLabelList"/>
    <dgm:cxn modelId="{2DCFB975-9590-4FCC-914D-271762D2880B}" type="presParOf" srcId="{37E789B2-162E-42A5-A89B-74BCDAC4D861}" destId="{AA2FC90A-75CB-49FD-B842-2A82444A0056}" srcOrd="0" destOrd="0" presId="urn:microsoft.com/office/officeart/2018/2/layout/IconLabelList"/>
    <dgm:cxn modelId="{ABF476D5-80E0-4167-B2C4-EEA495BED205}" type="presParOf" srcId="{AA2FC90A-75CB-49FD-B842-2A82444A0056}" destId="{7D2C45E8-6A6D-4561-A9ED-FBB1571CECD3}" srcOrd="0" destOrd="0" presId="urn:microsoft.com/office/officeart/2018/2/layout/IconLabelList"/>
    <dgm:cxn modelId="{A65D9A67-92FD-4A59-868D-1DC9F1DBD10A}" type="presParOf" srcId="{AA2FC90A-75CB-49FD-B842-2A82444A0056}" destId="{C92CDB14-298B-4A79-83D0-E7CC6EB9381E}" srcOrd="1" destOrd="0" presId="urn:microsoft.com/office/officeart/2018/2/layout/IconLabelList"/>
    <dgm:cxn modelId="{DEA4A517-17F6-4C65-B6A1-71204F7923C8}" type="presParOf" srcId="{AA2FC90A-75CB-49FD-B842-2A82444A0056}" destId="{9B145603-C867-496E-B760-442C30548B1A}" srcOrd="2" destOrd="0" presId="urn:microsoft.com/office/officeart/2018/2/layout/IconLabelList"/>
    <dgm:cxn modelId="{EF55AAEA-2C0F-4FD3-BA16-ED63FCBF0947}" type="presParOf" srcId="{37E789B2-162E-42A5-A89B-74BCDAC4D861}" destId="{636A3EED-6936-4090-9C20-918277A26A56}" srcOrd="1" destOrd="0" presId="urn:microsoft.com/office/officeart/2018/2/layout/IconLabelList"/>
    <dgm:cxn modelId="{463B5480-8730-443B-9BBB-4DFCD1E227A1}" type="presParOf" srcId="{37E789B2-162E-42A5-A89B-74BCDAC4D861}" destId="{E06759D1-21BC-4D43-AD51-11ECB62178ED}" srcOrd="2" destOrd="0" presId="urn:microsoft.com/office/officeart/2018/2/layout/IconLabelList"/>
    <dgm:cxn modelId="{4A9A12B8-BE4A-4F60-83D6-216DE5ACDD42}" type="presParOf" srcId="{E06759D1-21BC-4D43-AD51-11ECB62178ED}" destId="{B3340235-DADD-40D1-BE50-F1717EFA0403}" srcOrd="0" destOrd="0" presId="urn:microsoft.com/office/officeart/2018/2/layout/IconLabelList"/>
    <dgm:cxn modelId="{F69D574A-F894-493E-95A1-6F11150EAC0C}" type="presParOf" srcId="{E06759D1-21BC-4D43-AD51-11ECB62178ED}" destId="{32F0E79E-25EA-4554-A8D1-8C87F437CE8C}" srcOrd="1" destOrd="0" presId="urn:microsoft.com/office/officeart/2018/2/layout/IconLabelList"/>
    <dgm:cxn modelId="{0C9928D0-CB05-441F-B26D-AB620A95C4DB}" type="presParOf" srcId="{E06759D1-21BC-4D43-AD51-11ECB62178ED}" destId="{BD40D405-B476-410F-B279-20FA8BDE2E6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784D303-22FA-4752-A38F-6950D4A51B1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3244A1-F40F-4A88-99F5-F95AD81F55A0}">
      <dgm:prSet/>
      <dgm:spPr/>
      <dgm:t>
        <a:bodyPr/>
        <a:lstStyle/>
        <a:p>
          <a:r>
            <a:rPr lang="en-GB" b="0" dirty="0"/>
            <a:t>The act or process of helping and guiding another person to support their personal development. </a:t>
          </a:r>
        </a:p>
      </dgm:t>
    </dgm:pt>
    <dgm:pt modelId="{FE0BCF3F-1498-420C-BD16-559F7CC3A7AD}" type="parTrans" cxnId="{7E293D53-EAD8-4CDD-9182-359C0458A193}">
      <dgm:prSet/>
      <dgm:spPr/>
      <dgm:t>
        <a:bodyPr/>
        <a:lstStyle/>
        <a:p>
          <a:endParaRPr lang="en-US"/>
        </a:p>
      </dgm:t>
    </dgm:pt>
    <dgm:pt modelId="{191F8677-17B5-40A1-B695-14C2D4B38FDC}" type="sibTrans" cxnId="{7E293D53-EAD8-4CDD-9182-359C0458A193}">
      <dgm:prSet/>
      <dgm:spPr/>
      <dgm:t>
        <a:bodyPr/>
        <a:lstStyle/>
        <a:p>
          <a:endParaRPr lang="en-US"/>
        </a:p>
      </dgm:t>
    </dgm:pt>
    <dgm:pt modelId="{B95A807F-D242-4AA6-AF34-919D2600EB6D}">
      <dgm:prSet custT="1"/>
      <dgm:spPr/>
      <dgm:t>
        <a:bodyPr/>
        <a:lstStyle/>
        <a:p>
          <a:pPr>
            <a:buFont typeface="Wingdings" panose="05000000000000000000" pitchFamily="2" charset="2"/>
            <a:buNone/>
          </a:pPr>
          <a:r>
            <a:rPr lang="en-GB" sz="1600" dirty="0"/>
            <a:t>Mentoring is about people and beyond a day job</a:t>
          </a:r>
          <a:r>
            <a:rPr lang="en-GB" sz="2000" dirty="0"/>
            <a:t>.</a:t>
          </a:r>
          <a:endParaRPr lang="en-US" sz="2000" dirty="0"/>
        </a:p>
      </dgm:t>
    </dgm:pt>
    <dgm:pt modelId="{BB28D9FB-B081-4ACD-A997-C79807079878}" type="parTrans" cxnId="{DA9D639F-AAFE-49A9-A09D-00F7410E663A}">
      <dgm:prSet/>
      <dgm:spPr/>
      <dgm:t>
        <a:bodyPr/>
        <a:lstStyle/>
        <a:p>
          <a:endParaRPr lang="en-US"/>
        </a:p>
      </dgm:t>
    </dgm:pt>
    <dgm:pt modelId="{91C86C53-B2E7-44C2-ACD4-A3AA260E785F}" type="sibTrans" cxnId="{DA9D639F-AAFE-49A9-A09D-00F7410E663A}">
      <dgm:prSet/>
      <dgm:spPr/>
      <dgm:t>
        <a:bodyPr/>
        <a:lstStyle/>
        <a:p>
          <a:endParaRPr lang="en-US"/>
        </a:p>
      </dgm:t>
    </dgm:pt>
    <dgm:pt modelId="{56ECE43F-FBBD-44F1-8210-61D60AE43719}">
      <dgm:prSet custT="1"/>
      <dgm:spPr/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n-GB" sz="1800" b="0" dirty="0">
              <a:solidFill>
                <a:srgbClr val="23286B"/>
              </a:solidFill>
              <a:effectLst/>
              <a:latin typeface="Gordita"/>
            </a:rPr>
            <a:t>Informal transmission of knowledge</a:t>
          </a:r>
          <a:endParaRPr lang="en-US" sz="2000" dirty="0"/>
        </a:p>
      </dgm:t>
    </dgm:pt>
    <dgm:pt modelId="{D6FA5766-3623-43FD-9D3B-AF95CD6DA569}" type="parTrans" cxnId="{58414200-708E-4E5B-A75D-4C56502CF353}">
      <dgm:prSet/>
      <dgm:spPr/>
    </dgm:pt>
    <dgm:pt modelId="{B813F14E-4F75-4473-9D9B-F103F814B8C8}" type="sibTrans" cxnId="{58414200-708E-4E5B-A75D-4C56502CF353}">
      <dgm:prSet/>
      <dgm:spPr/>
    </dgm:pt>
    <dgm:pt modelId="{0F9A66CA-8D1D-4219-877C-9CD81DE64C88}">
      <dgm:prSet custT="1"/>
      <dgm:spPr/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n-GB" sz="1800" dirty="0">
              <a:solidFill>
                <a:srgbClr val="23286B"/>
              </a:solidFill>
              <a:latin typeface="Gordita"/>
            </a:rPr>
            <a:t>S</a:t>
          </a:r>
          <a:r>
            <a:rPr lang="en-GB" sz="1800" b="0" dirty="0">
              <a:solidFill>
                <a:srgbClr val="23286B"/>
              </a:solidFill>
              <a:effectLst/>
              <a:latin typeface="Gordita"/>
            </a:rPr>
            <a:t>ocial capital (network and relationships)</a:t>
          </a:r>
        </a:p>
      </dgm:t>
    </dgm:pt>
    <dgm:pt modelId="{923C8E2F-FD11-46DF-9F22-E2295F547BCC}" type="parTrans" cxnId="{681E996A-D54A-41E9-B8BE-069934752E6E}">
      <dgm:prSet/>
      <dgm:spPr/>
      <dgm:t>
        <a:bodyPr/>
        <a:lstStyle/>
        <a:p>
          <a:endParaRPr lang="en-GB"/>
        </a:p>
      </dgm:t>
    </dgm:pt>
    <dgm:pt modelId="{E55A7DD5-A1E9-47AE-BE66-E0E1C4E7DF67}" type="sibTrans" cxnId="{681E996A-D54A-41E9-B8BE-069934752E6E}">
      <dgm:prSet/>
      <dgm:spPr/>
      <dgm:t>
        <a:bodyPr/>
        <a:lstStyle/>
        <a:p>
          <a:endParaRPr lang="en-GB"/>
        </a:p>
      </dgm:t>
    </dgm:pt>
    <dgm:pt modelId="{D0B7B09C-E69C-4A34-AEEE-B895C342C0AD}">
      <dgm:prSet custT="1"/>
      <dgm:spPr/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n-GB" sz="1800" b="0" dirty="0">
              <a:solidFill>
                <a:srgbClr val="23286B"/>
              </a:solidFill>
              <a:effectLst/>
              <a:latin typeface="Gordita"/>
            </a:rPr>
            <a:t>Psychosocial support</a:t>
          </a:r>
          <a:endParaRPr lang="en-US" sz="1800" dirty="0"/>
        </a:p>
      </dgm:t>
    </dgm:pt>
    <dgm:pt modelId="{10272D6A-F1DA-4781-A8D7-F762F7E37B35}" type="parTrans" cxnId="{6DEDF7FD-D29A-4064-A083-E545FEEFFEE0}">
      <dgm:prSet/>
      <dgm:spPr/>
      <dgm:t>
        <a:bodyPr/>
        <a:lstStyle/>
        <a:p>
          <a:endParaRPr lang="en-GB"/>
        </a:p>
      </dgm:t>
    </dgm:pt>
    <dgm:pt modelId="{22CC8B36-C8A2-472A-BF51-59E7BCEB940D}" type="sibTrans" cxnId="{6DEDF7FD-D29A-4064-A083-E545FEEFFEE0}">
      <dgm:prSet/>
      <dgm:spPr/>
      <dgm:t>
        <a:bodyPr/>
        <a:lstStyle/>
        <a:p>
          <a:endParaRPr lang="en-GB"/>
        </a:p>
      </dgm:t>
    </dgm:pt>
    <dgm:pt modelId="{DE5F1F35-7056-49B1-9C8D-4B56C1468B83}">
      <dgm:prSet custT="1"/>
      <dgm:spPr/>
      <dgm:t>
        <a:bodyPr/>
        <a:lstStyle/>
        <a:p>
          <a:pPr>
            <a:buFont typeface="Wingdings" panose="05000000000000000000" pitchFamily="2" charset="2"/>
            <a:buChar char="q"/>
          </a:pPr>
          <a:endParaRPr lang="en-US" sz="1800" dirty="0"/>
        </a:p>
      </dgm:t>
    </dgm:pt>
    <dgm:pt modelId="{BE972428-375B-421B-93F9-5EE2C60F17AD}" type="parTrans" cxnId="{96E83CFF-8813-436A-ACA3-2BC3D932D321}">
      <dgm:prSet/>
      <dgm:spPr/>
    </dgm:pt>
    <dgm:pt modelId="{574D6E6A-05A4-44A8-8FDF-9EC30AB5B1AC}" type="sibTrans" cxnId="{96E83CFF-8813-436A-ACA3-2BC3D932D321}">
      <dgm:prSet/>
      <dgm:spPr/>
    </dgm:pt>
    <dgm:pt modelId="{572D67F6-AE95-4FD0-9071-C56D3C66C0FC}" type="pres">
      <dgm:prSet presAssocID="{9784D303-22FA-4752-A38F-6950D4A51B15}" presName="Name0" presStyleCnt="0">
        <dgm:presLayoutVars>
          <dgm:dir/>
          <dgm:animLvl val="lvl"/>
          <dgm:resizeHandles val="exact"/>
        </dgm:presLayoutVars>
      </dgm:prSet>
      <dgm:spPr/>
    </dgm:pt>
    <dgm:pt modelId="{272D214F-419F-40CB-ADE8-07D60FA1C628}" type="pres">
      <dgm:prSet presAssocID="{A63244A1-F40F-4A88-99F5-F95AD81F55A0}" presName="linNode" presStyleCnt="0"/>
      <dgm:spPr/>
    </dgm:pt>
    <dgm:pt modelId="{DFFB345A-0D2E-4C8F-9240-BF53410CC6AD}" type="pres">
      <dgm:prSet presAssocID="{A63244A1-F40F-4A88-99F5-F95AD81F55A0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36440AE2-FD8E-4AEA-A97B-E8336EEC48C7}" type="pres">
      <dgm:prSet presAssocID="{A63244A1-F40F-4A88-99F5-F95AD81F55A0}" presName="descendantText" presStyleLbl="alignAccFollowNode1" presStyleIdx="0" presStyleCnt="1" custScaleY="55304">
        <dgm:presLayoutVars>
          <dgm:bulletEnabled val="1"/>
        </dgm:presLayoutVars>
      </dgm:prSet>
      <dgm:spPr/>
    </dgm:pt>
  </dgm:ptLst>
  <dgm:cxnLst>
    <dgm:cxn modelId="{58414200-708E-4E5B-A75D-4C56502CF353}" srcId="{A63244A1-F40F-4A88-99F5-F95AD81F55A0}" destId="{56ECE43F-FBBD-44F1-8210-61D60AE43719}" srcOrd="0" destOrd="0" parTransId="{D6FA5766-3623-43FD-9D3B-AF95CD6DA569}" sibTransId="{B813F14E-4F75-4473-9D9B-F103F814B8C8}"/>
    <dgm:cxn modelId="{B3360F05-81C0-4089-9663-9EE9D7B6A941}" type="presOf" srcId="{B95A807F-D242-4AA6-AF34-919D2600EB6D}" destId="{36440AE2-FD8E-4AEA-A97B-E8336EEC48C7}" srcOrd="0" destOrd="4" presId="urn:microsoft.com/office/officeart/2005/8/layout/vList5"/>
    <dgm:cxn modelId="{6A1A9F0C-A69A-4022-8BAA-0279FA6551DD}" type="presOf" srcId="{0F9A66CA-8D1D-4219-877C-9CD81DE64C88}" destId="{36440AE2-FD8E-4AEA-A97B-E8336EEC48C7}" srcOrd="0" destOrd="1" presId="urn:microsoft.com/office/officeart/2005/8/layout/vList5"/>
    <dgm:cxn modelId="{867AB92F-0B2E-46D7-A10C-7BF993B9046C}" type="presOf" srcId="{9784D303-22FA-4752-A38F-6950D4A51B15}" destId="{572D67F6-AE95-4FD0-9071-C56D3C66C0FC}" srcOrd="0" destOrd="0" presId="urn:microsoft.com/office/officeart/2005/8/layout/vList5"/>
    <dgm:cxn modelId="{E5CE5130-F9EC-4A1E-A8E0-DE7984335917}" type="presOf" srcId="{DE5F1F35-7056-49B1-9C8D-4B56C1468B83}" destId="{36440AE2-FD8E-4AEA-A97B-E8336EEC48C7}" srcOrd="0" destOrd="3" presId="urn:microsoft.com/office/officeart/2005/8/layout/vList5"/>
    <dgm:cxn modelId="{1EE9B034-B468-4BD5-B1A0-920B12B9B77A}" type="presOf" srcId="{A63244A1-F40F-4A88-99F5-F95AD81F55A0}" destId="{DFFB345A-0D2E-4C8F-9240-BF53410CC6AD}" srcOrd="0" destOrd="0" presId="urn:microsoft.com/office/officeart/2005/8/layout/vList5"/>
    <dgm:cxn modelId="{681E996A-D54A-41E9-B8BE-069934752E6E}" srcId="{A63244A1-F40F-4A88-99F5-F95AD81F55A0}" destId="{0F9A66CA-8D1D-4219-877C-9CD81DE64C88}" srcOrd="1" destOrd="0" parTransId="{923C8E2F-FD11-46DF-9F22-E2295F547BCC}" sibTransId="{E55A7DD5-A1E9-47AE-BE66-E0E1C4E7DF67}"/>
    <dgm:cxn modelId="{7E293D53-EAD8-4CDD-9182-359C0458A193}" srcId="{9784D303-22FA-4752-A38F-6950D4A51B15}" destId="{A63244A1-F40F-4A88-99F5-F95AD81F55A0}" srcOrd="0" destOrd="0" parTransId="{FE0BCF3F-1498-420C-BD16-559F7CC3A7AD}" sibTransId="{191F8677-17B5-40A1-B695-14C2D4B38FDC}"/>
    <dgm:cxn modelId="{DA9D639F-AAFE-49A9-A09D-00F7410E663A}" srcId="{A63244A1-F40F-4A88-99F5-F95AD81F55A0}" destId="{B95A807F-D242-4AA6-AF34-919D2600EB6D}" srcOrd="4" destOrd="0" parTransId="{BB28D9FB-B081-4ACD-A997-C79807079878}" sibTransId="{91C86C53-B2E7-44C2-ACD4-A3AA260E785F}"/>
    <dgm:cxn modelId="{445656E5-8718-417E-8C54-26BB2F0CD1EC}" type="presOf" srcId="{D0B7B09C-E69C-4A34-AEEE-B895C342C0AD}" destId="{36440AE2-FD8E-4AEA-A97B-E8336EEC48C7}" srcOrd="0" destOrd="2" presId="urn:microsoft.com/office/officeart/2005/8/layout/vList5"/>
    <dgm:cxn modelId="{FD800DF4-8A0E-469C-BE47-A73E0E88CF02}" type="presOf" srcId="{56ECE43F-FBBD-44F1-8210-61D60AE43719}" destId="{36440AE2-FD8E-4AEA-A97B-E8336EEC48C7}" srcOrd="0" destOrd="0" presId="urn:microsoft.com/office/officeart/2005/8/layout/vList5"/>
    <dgm:cxn modelId="{6DEDF7FD-D29A-4064-A083-E545FEEFFEE0}" srcId="{A63244A1-F40F-4A88-99F5-F95AD81F55A0}" destId="{D0B7B09C-E69C-4A34-AEEE-B895C342C0AD}" srcOrd="2" destOrd="0" parTransId="{10272D6A-F1DA-4781-A8D7-F762F7E37B35}" sibTransId="{22CC8B36-C8A2-472A-BF51-59E7BCEB940D}"/>
    <dgm:cxn modelId="{96E83CFF-8813-436A-ACA3-2BC3D932D321}" srcId="{A63244A1-F40F-4A88-99F5-F95AD81F55A0}" destId="{DE5F1F35-7056-49B1-9C8D-4B56C1468B83}" srcOrd="3" destOrd="0" parTransId="{BE972428-375B-421B-93F9-5EE2C60F17AD}" sibTransId="{574D6E6A-05A4-44A8-8FDF-9EC30AB5B1AC}"/>
    <dgm:cxn modelId="{DEB170DE-73AA-476A-B2E4-241B07620D9C}" type="presParOf" srcId="{572D67F6-AE95-4FD0-9071-C56D3C66C0FC}" destId="{272D214F-419F-40CB-ADE8-07D60FA1C628}" srcOrd="0" destOrd="0" presId="urn:microsoft.com/office/officeart/2005/8/layout/vList5"/>
    <dgm:cxn modelId="{7AABCEB4-7784-4DBE-90F4-5434D0AB92C4}" type="presParOf" srcId="{272D214F-419F-40CB-ADE8-07D60FA1C628}" destId="{DFFB345A-0D2E-4C8F-9240-BF53410CC6AD}" srcOrd="0" destOrd="0" presId="urn:microsoft.com/office/officeart/2005/8/layout/vList5"/>
    <dgm:cxn modelId="{95433EA0-9988-4B2F-BB0A-12CD37186953}" type="presParOf" srcId="{272D214F-419F-40CB-ADE8-07D60FA1C628}" destId="{36440AE2-FD8E-4AEA-A97B-E8336EEC48C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E794C4-17FA-43B2-A39A-3971835CDB43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E3C297-40C1-4027-84AF-8275F5DB0F7F}">
      <dgm:prSet/>
      <dgm:spPr/>
      <dgm:t>
        <a:bodyPr/>
        <a:lstStyle/>
        <a:p>
          <a:r>
            <a:rPr lang="en-GB" dirty="0"/>
            <a:t>Mentoring  is associated with:</a:t>
          </a:r>
        </a:p>
        <a:p>
          <a:r>
            <a:rPr lang="en-GB" dirty="0"/>
            <a:t>Improved job performance (job satisfaction) </a:t>
          </a:r>
        </a:p>
        <a:p>
          <a:r>
            <a:rPr lang="en-GB" dirty="0"/>
            <a:t>Reduction of stress and  workplace burnout</a:t>
          </a:r>
        </a:p>
        <a:p>
          <a:r>
            <a:rPr lang="en-GB" dirty="0"/>
            <a:t>Creating an inclusive work environment </a:t>
          </a:r>
        </a:p>
      </dgm:t>
    </dgm:pt>
    <dgm:pt modelId="{AAD629E6-D4C1-4AB5-84E6-4AC736FE551E}" type="parTrans" cxnId="{DCC85FB2-28CA-49CB-A644-39458D06155B}">
      <dgm:prSet/>
      <dgm:spPr/>
      <dgm:t>
        <a:bodyPr/>
        <a:lstStyle/>
        <a:p>
          <a:endParaRPr lang="en-US"/>
        </a:p>
      </dgm:t>
    </dgm:pt>
    <dgm:pt modelId="{83E837AF-26AB-47FD-956E-D492FD466CF6}" type="sibTrans" cxnId="{DCC85FB2-28CA-49CB-A644-39458D06155B}">
      <dgm:prSet/>
      <dgm:spPr/>
      <dgm:t>
        <a:bodyPr/>
        <a:lstStyle/>
        <a:p>
          <a:endParaRPr lang="en-US"/>
        </a:p>
      </dgm:t>
    </dgm:pt>
    <dgm:pt modelId="{982AA9F0-2BDC-48EF-8309-FAA1DC09847A}">
      <dgm:prSet/>
      <dgm:spPr/>
      <dgm:t>
        <a:bodyPr/>
        <a:lstStyle/>
        <a:p>
          <a:endParaRPr lang="en-US" dirty="0"/>
        </a:p>
      </dgm:t>
    </dgm:pt>
    <dgm:pt modelId="{43066101-5935-41E2-863A-91C0839017F9}" type="parTrans" cxnId="{93E82B18-ED86-42BE-9E14-321F6249C848}">
      <dgm:prSet/>
      <dgm:spPr/>
      <dgm:t>
        <a:bodyPr/>
        <a:lstStyle/>
        <a:p>
          <a:endParaRPr lang="en-US"/>
        </a:p>
      </dgm:t>
    </dgm:pt>
    <dgm:pt modelId="{A16BE195-EE90-4F5E-BE1E-8A6B3D7741B6}" type="sibTrans" cxnId="{93E82B18-ED86-42BE-9E14-321F6249C848}">
      <dgm:prSet/>
      <dgm:spPr/>
      <dgm:t>
        <a:bodyPr/>
        <a:lstStyle/>
        <a:p>
          <a:endParaRPr lang="en-US"/>
        </a:p>
      </dgm:t>
    </dgm:pt>
    <dgm:pt modelId="{F26DF131-0866-4E85-BFF4-27684558B525}" type="pres">
      <dgm:prSet presAssocID="{09E794C4-17FA-43B2-A39A-3971835CDB43}" presName="linear" presStyleCnt="0">
        <dgm:presLayoutVars>
          <dgm:animLvl val="lvl"/>
          <dgm:resizeHandles val="exact"/>
        </dgm:presLayoutVars>
      </dgm:prSet>
      <dgm:spPr/>
    </dgm:pt>
    <dgm:pt modelId="{687805B0-4E24-4558-8E12-C34A5FFF3998}" type="pres">
      <dgm:prSet presAssocID="{D4E3C297-40C1-4027-84AF-8275F5DB0F7F}" presName="parentText" presStyleLbl="node1" presStyleIdx="0" presStyleCnt="1" custScaleY="10588" custLinFactNeighborY="10386">
        <dgm:presLayoutVars>
          <dgm:chMax val="0"/>
          <dgm:bulletEnabled val="1"/>
        </dgm:presLayoutVars>
      </dgm:prSet>
      <dgm:spPr/>
    </dgm:pt>
    <dgm:pt modelId="{CD14DF61-3F75-4563-8624-746C3313A60A}" type="pres">
      <dgm:prSet presAssocID="{D4E3C297-40C1-4027-84AF-8275F5DB0F7F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93E82B18-ED86-42BE-9E14-321F6249C848}" srcId="{D4E3C297-40C1-4027-84AF-8275F5DB0F7F}" destId="{982AA9F0-2BDC-48EF-8309-FAA1DC09847A}" srcOrd="0" destOrd="0" parTransId="{43066101-5935-41E2-863A-91C0839017F9}" sibTransId="{A16BE195-EE90-4F5E-BE1E-8A6B3D7741B6}"/>
    <dgm:cxn modelId="{A3D0909A-D432-41CB-AD47-55BE2F65E30E}" type="presOf" srcId="{982AA9F0-2BDC-48EF-8309-FAA1DC09847A}" destId="{CD14DF61-3F75-4563-8624-746C3313A60A}" srcOrd="0" destOrd="0" presId="urn:microsoft.com/office/officeart/2005/8/layout/vList2"/>
    <dgm:cxn modelId="{DCC85FB2-28CA-49CB-A644-39458D06155B}" srcId="{09E794C4-17FA-43B2-A39A-3971835CDB43}" destId="{D4E3C297-40C1-4027-84AF-8275F5DB0F7F}" srcOrd="0" destOrd="0" parTransId="{AAD629E6-D4C1-4AB5-84E6-4AC736FE551E}" sibTransId="{83E837AF-26AB-47FD-956E-D492FD466CF6}"/>
    <dgm:cxn modelId="{599A24BF-63F2-457B-884B-D829B46A595B}" type="presOf" srcId="{09E794C4-17FA-43B2-A39A-3971835CDB43}" destId="{F26DF131-0866-4E85-BFF4-27684558B525}" srcOrd="0" destOrd="0" presId="urn:microsoft.com/office/officeart/2005/8/layout/vList2"/>
    <dgm:cxn modelId="{10AB66C9-B31E-478F-922A-76C7DCA35A8D}" type="presOf" srcId="{D4E3C297-40C1-4027-84AF-8275F5DB0F7F}" destId="{687805B0-4E24-4558-8E12-C34A5FFF3998}" srcOrd="0" destOrd="0" presId="urn:microsoft.com/office/officeart/2005/8/layout/vList2"/>
    <dgm:cxn modelId="{7AC96B1F-1351-42AE-9ACE-2B58994CF897}" type="presParOf" srcId="{F26DF131-0866-4E85-BFF4-27684558B525}" destId="{687805B0-4E24-4558-8E12-C34A5FFF3998}" srcOrd="0" destOrd="0" presId="urn:microsoft.com/office/officeart/2005/8/layout/vList2"/>
    <dgm:cxn modelId="{6B3EE118-8339-459A-83D1-003AB8E76ABB}" type="presParOf" srcId="{F26DF131-0866-4E85-BFF4-27684558B525}" destId="{CD14DF61-3F75-4563-8624-746C3313A60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E0F997A-FB9F-4584-B9D9-2409069C4B91}" type="doc">
      <dgm:prSet loTypeId="urn:microsoft.com/office/officeart/2005/8/layout/equation1" loCatId="relationship" qsTypeId="urn:microsoft.com/office/officeart/2005/8/quickstyle/3d1" qsCatId="3D" csTypeId="urn:microsoft.com/office/officeart/2005/8/colors/accent1_2" csCatId="accent1" phldr="1"/>
      <dgm:spPr/>
    </dgm:pt>
    <dgm:pt modelId="{79C52294-EEE4-4903-ABBA-DEB811466F4F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Performance </a:t>
          </a:r>
        </a:p>
        <a:p>
          <a:pPr>
            <a:lnSpc>
              <a:spcPct val="100000"/>
            </a:lnSpc>
          </a:pPr>
          <a:r>
            <a:rPr lang="en-GB" dirty="0"/>
            <a:t>10%</a:t>
          </a:r>
        </a:p>
        <a:p>
          <a:pPr>
            <a:lnSpc>
              <a:spcPct val="100000"/>
            </a:lnSpc>
          </a:pPr>
          <a:endParaRPr lang="en-GB" dirty="0"/>
        </a:p>
        <a:p>
          <a:pPr>
            <a:lnSpc>
              <a:spcPct val="100000"/>
            </a:lnSpc>
          </a:pPr>
          <a:r>
            <a:rPr lang="en-GB" dirty="0"/>
            <a:t>Supervising</a:t>
          </a:r>
        </a:p>
      </dgm:t>
    </dgm:pt>
    <dgm:pt modelId="{D2FEB30E-90D2-4B1D-83E6-99B90416F7AB}" type="parTrans" cxnId="{DC7CB82B-9967-4773-8443-760EC5D31064}">
      <dgm:prSet/>
      <dgm:spPr/>
      <dgm:t>
        <a:bodyPr/>
        <a:lstStyle/>
        <a:p>
          <a:endParaRPr lang="en-GB"/>
        </a:p>
      </dgm:t>
    </dgm:pt>
    <dgm:pt modelId="{B55E76F4-BD4C-4E62-977B-22E3708F435E}" type="sibTrans" cxnId="{DC7CB82B-9967-4773-8443-760EC5D31064}">
      <dgm:prSet/>
      <dgm:spPr/>
      <dgm:t>
        <a:bodyPr/>
        <a:lstStyle/>
        <a:p>
          <a:endParaRPr lang="en-GB"/>
        </a:p>
      </dgm:t>
    </dgm:pt>
    <dgm:pt modelId="{4CC5A3C9-9227-4358-9AD2-CCF7B046D58F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en-GB" u="none">
              <a:solidFill>
                <a:schemeClr val="bg1"/>
              </a:solidFill>
            </a:rPr>
            <a:t>Image – impression about ability to succeed (30%)</a:t>
          </a:r>
        </a:p>
        <a:p>
          <a:pPr>
            <a:buFont typeface="+mj-lt"/>
            <a:buAutoNum type="arabicPeriod"/>
          </a:pPr>
          <a:endParaRPr lang="en-GB" u="none">
            <a:solidFill>
              <a:schemeClr val="bg1"/>
            </a:solidFill>
          </a:endParaRPr>
        </a:p>
        <a:p>
          <a:pPr>
            <a:buFont typeface="+mj-lt"/>
            <a:buAutoNum type="arabicPeriod"/>
          </a:pPr>
          <a:r>
            <a:rPr lang="en-GB" u="none">
              <a:solidFill>
                <a:schemeClr val="bg1"/>
              </a:solidFill>
            </a:rPr>
            <a:t>Mentoring</a:t>
          </a:r>
          <a:endParaRPr lang="en-GB" u="none" dirty="0">
            <a:solidFill>
              <a:schemeClr val="bg1"/>
            </a:solidFill>
          </a:endParaRPr>
        </a:p>
      </dgm:t>
    </dgm:pt>
    <dgm:pt modelId="{D9D870DD-4355-40A0-9F91-70063A5B9A4B}" type="parTrans" cxnId="{0637E866-C4B9-4611-AD53-1B7ADB9554AA}">
      <dgm:prSet/>
      <dgm:spPr/>
      <dgm:t>
        <a:bodyPr/>
        <a:lstStyle/>
        <a:p>
          <a:endParaRPr lang="en-GB"/>
        </a:p>
      </dgm:t>
    </dgm:pt>
    <dgm:pt modelId="{D2C81265-01A2-46BB-9517-B33F17351218}" type="sibTrans" cxnId="{0637E866-C4B9-4611-AD53-1B7ADB9554AA}">
      <dgm:prSet/>
      <dgm:spPr/>
      <dgm:t>
        <a:bodyPr/>
        <a:lstStyle/>
        <a:p>
          <a:endParaRPr lang="en-GB"/>
        </a:p>
      </dgm:t>
    </dgm:pt>
    <dgm:pt modelId="{AF406040-90F3-457C-A997-0BC2B3D71A33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Success in the workplace </a:t>
          </a:r>
        </a:p>
      </dgm:t>
    </dgm:pt>
    <dgm:pt modelId="{CBCA8EA0-91D8-4B74-86DF-744C2C99745C}" type="parTrans" cxnId="{5A205BB9-DBAA-42B7-A612-81A751645E39}">
      <dgm:prSet/>
      <dgm:spPr/>
      <dgm:t>
        <a:bodyPr/>
        <a:lstStyle/>
        <a:p>
          <a:endParaRPr lang="en-GB"/>
        </a:p>
      </dgm:t>
    </dgm:pt>
    <dgm:pt modelId="{5829F098-1632-4FD1-8FFE-9133AB0AA01C}" type="sibTrans" cxnId="{5A205BB9-DBAA-42B7-A612-81A751645E39}">
      <dgm:prSet/>
      <dgm:spPr/>
      <dgm:t>
        <a:bodyPr/>
        <a:lstStyle/>
        <a:p>
          <a:endParaRPr lang="en-GB"/>
        </a:p>
      </dgm:t>
    </dgm:pt>
    <dgm:pt modelId="{CB68FD7F-5148-491B-9792-544969ABFD3E}">
      <dgm:prSet/>
      <dgm:spPr/>
      <dgm:t>
        <a:bodyPr/>
        <a:lstStyle/>
        <a:p>
          <a:r>
            <a:rPr lang="en-GB" u="none">
              <a:solidFill>
                <a:schemeClr val="bg1"/>
              </a:solidFill>
            </a:rPr>
            <a:t>Exposure - access to opportunities (60%)</a:t>
          </a:r>
        </a:p>
        <a:p>
          <a:endParaRPr lang="en-GB" u="none">
            <a:solidFill>
              <a:schemeClr val="bg1"/>
            </a:solidFill>
          </a:endParaRPr>
        </a:p>
        <a:p>
          <a:r>
            <a:rPr lang="en-GB" u="none">
              <a:solidFill>
                <a:schemeClr val="bg1"/>
              </a:solidFill>
            </a:rPr>
            <a:t>Mentoring </a:t>
          </a:r>
          <a:endParaRPr lang="en-GB" u="none" dirty="0">
            <a:solidFill>
              <a:schemeClr val="bg1"/>
            </a:solidFill>
          </a:endParaRPr>
        </a:p>
      </dgm:t>
    </dgm:pt>
    <dgm:pt modelId="{B47524CE-1953-45EC-9C1F-796EC737FB69}" type="parTrans" cxnId="{D24D9E8E-2FAF-4C2D-928F-775F1D936465}">
      <dgm:prSet/>
      <dgm:spPr/>
      <dgm:t>
        <a:bodyPr/>
        <a:lstStyle/>
        <a:p>
          <a:endParaRPr lang="en-GB"/>
        </a:p>
      </dgm:t>
    </dgm:pt>
    <dgm:pt modelId="{0D71A103-759D-4FC3-8D8B-C0C600ACC0ED}" type="sibTrans" cxnId="{D24D9E8E-2FAF-4C2D-928F-775F1D936465}">
      <dgm:prSet/>
      <dgm:spPr/>
      <dgm:t>
        <a:bodyPr/>
        <a:lstStyle/>
        <a:p>
          <a:endParaRPr lang="en-GB"/>
        </a:p>
      </dgm:t>
    </dgm:pt>
    <dgm:pt modelId="{C5C26169-BD94-4C12-995A-D0C39221807C}" type="pres">
      <dgm:prSet presAssocID="{7E0F997A-FB9F-4584-B9D9-2409069C4B91}" presName="linearFlow" presStyleCnt="0">
        <dgm:presLayoutVars>
          <dgm:dir/>
          <dgm:resizeHandles val="exact"/>
        </dgm:presLayoutVars>
      </dgm:prSet>
      <dgm:spPr/>
    </dgm:pt>
    <dgm:pt modelId="{C8858576-599D-4965-8FDD-F1830C2484BD}" type="pres">
      <dgm:prSet presAssocID="{79C52294-EEE4-4903-ABBA-DEB811466F4F}" presName="node" presStyleLbl="node1" presStyleIdx="0" presStyleCnt="4">
        <dgm:presLayoutVars>
          <dgm:bulletEnabled val="1"/>
        </dgm:presLayoutVars>
      </dgm:prSet>
      <dgm:spPr/>
    </dgm:pt>
    <dgm:pt modelId="{0A8CD298-8B4B-4ED1-9150-A7864C0B26A6}" type="pres">
      <dgm:prSet presAssocID="{B55E76F4-BD4C-4E62-977B-22E3708F435E}" presName="spacerL" presStyleCnt="0"/>
      <dgm:spPr/>
    </dgm:pt>
    <dgm:pt modelId="{3309D531-0154-43C0-8935-488991A67141}" type="pres">
      <dgm:prSet presAssocID="{B55E76F4-BD4C-4E62-977B-22E3708F435E}" presName="sibTrans" presStyleLbl="sibTrans2D1" presStyleIdx="0" presStyleCnt="3"/>
      <dgm:spPr/>
    </dgm:pt>
    <dgm:pt modelId="{0662396E-8C57-4B9A-A0D5-E05795811CD2}" type="pres">
      <dgm:prSet presAssocID="{B55E76F4-BD4C-4E62-977B-22E3708F435E}" presName="spacerR" presStyleCnt="0"/>
      <dgm:spPr/>
    </dgm:pt>
    <dgm:pt modelId="{413FF6FC-A0C5-473B-91E8-0012901FEC14}" type="pres">
      <dgm:prSet presAssocID="{4CC5A3C9-9227-4358-9AD2-CCF7B046D58F}" presName="node" presStyleLbl="node1" presStyleIdx="1" presStyleCnt="4">
        <dgm:presLayoutVars>
          <dgm:bulletEnabled val="1"/>
        </dgm:presLayoutVars>
      </dgm:prSet>
      <dgm:spPr/>
    </dgm:pt>
    <dgm:pt modelId="{B2944F29-E0FD-463F-B611-BBB152182D19}" type="pres">
      <dgm:prSet presAssocID="{D2C81265-01A2-46BB-9517-B33F17351218}" presName="spacerL" presStyleCnt="0"/>
      <dgm:spPr/>
    </dgm:pt>
    <dgm:pt modelId="{B2B144C6-E61B-4B4D-B5FD-EFDAEED7DA8D}" type="pres">
      <dgm:prSet presAssocID="{D2C81265-01A2-46BB-9517-B33F17351218}" presName="sibTrans" presStyleLbl="sibTrans2D1" presStyleIdx="1" presStyleCnt="3"/>
      <dgm:spPr/>
    </dgm:pt>
    <dgm:pt modelId="{647F3510-D064-4A22-9730-A72B403B1C68}" type="pres">
      <dgm:prSet presAssocID="{D2C81265-01A2-46BB-9517-B33F17351218}" presName="spacerR" presStyleCnt="0"/>
      <dgm:spPr/>
    </dgm:pt>
    <dgm:pt modelId="{E9854D2C-B633-455B-9B08-816155C0840C}" type="pres">
      <dgm:prSet presAssocID="{CB68FD7F-5148-491B-9792-544969ABFD3E}" presName="node" presStyleLbl="node1" presStyleIdx="2" presStyleCnt="4">
        <dgm:presLayoutVars>
          <dgm:bulletEnabled val="1"/>
        </dgm:presLayoutVars>
      </dgm:prSet>
      <dgm:spPr/>
    </dgm:pt>
    <dgm:pt modelId="{78612CE0-A685-44C9-B723-A5E746E1A77B}" type="pres">
      <dgm:prSet presAssocID="{0D71A103-759D-4FC3-8D8B-C0C600ACC0ED}" presName="spacerL" presStyleCnt="0"/>
      <dgm:spPr/>
    </dgm:pt>
    <dgm:pt modelId="{6940D4FD-828E-45FA-ADE3-544E54224ADC}" type="pres">
      <dgm:prSet presAssocID="{0D71A103-759D-4FC3-8D8B-C0C600ACC0ED}" presName="sibTrans" presStyleLbl="sibTrans2D1" presStyleIdx="2" presStyleCnt="3"/>
      <dgm:spPr/>
    </dgm:pt>
    <dgm:pt modelId="{56AECEB9-A978-4BBB-9279-7F8929F8B92E}" type="pres">
      <dgm:prSet presAssocID="{0D71A103-759D-4FC3-8D8B-C0C600ACC0ED}" presName="spacerR" presStyleCnt="0"/>
      <dgm:spPr/>
    </dgm:pt>
    <dgm:pt modelId="{CF8ECD5B-C73F-4983-992C-A5BB101B27AF}" type="pres">
      <dgm:prSet presAssocID="{AF406040-90F3-457C-A997-0BC2B3D71A33}" presName="node" presStyleLbl="node1" presStyleIdx="3" presStyleCnt="4">
        <dgm:presLayoutVars>
          <dgm:bulletEnabled val="1"/>
        </dgm:presLayoutVars>
      </dgm:prSet>
      <dgm:spPr/>
    </dgm:pt>
  </dgm:ptLst>
  <dgm:cxnLst>
    <dgm:cxn modelId="{3CF4A903-10D4-42BE-856C-3EDC0E4F8A8C}" type="presOf" srcId="{7E0F997A-FB9F-4584-B9D9-2409069C4B91}" destId="{C5C26169-BD94-4C12-995A-D0C39221807C}" srcOrd="0" destOrd="0" presId="urn:microsoft.com/office/officeart/2005/8/layout/equation1"/>
    <dgm:cxn modelId="{FD047C0E-8B5F-4CFB-8977-9F8DC8C3B019}" type="presOf" srcId="{B55E76F4-BD4C-4E62-977B-22E3708F435E}" destId="{3309D531-0154-43C0-8935-488991A67141}" srcOrd="0" destOrd="0" presId="urn:microsoft.com/office/officeart/2005/8/layout/equation1"/>
    <dgm:cxn modelId="{DC7CB82B-9967-4773-8443-760EC5D31064}" srcId="{7E0F997A-FB9F-4584-B9D9-2409069C4B91}" destId="{79C52294-EEE4-4903-ABBA-DEB811466F4F}" srcOrd="0" destOrd="0" parTransId="{D2FEB30E-90D2-4B1D-83E6-99B90416F7AB}" sibTransId="{B55E76F4-BD4C-4E62-977B-22E3708F435E}"/>
    <dgm:cxn modelId="{3CC7F72B-7E76-4141-ACC3-D4462AE76C58}" type="presOf" srcId="{CB68FD7F-5148-491B-9792-544969ABFD3E}" destId="{E9854D2C-B633-455B-9B08-816155C0840C}" srcOrd="0" destOrd="0" presId="urn:microsoft.com/office/officeart/2005/8/layout/equation1"/>
    <dgm:cxn modelId="{0637E866-C4B9-4611-AD53-1B7ADB9554AA}" srcId="{7E0F997A-FB9F-4584-B9D9-2409069C4B91}" destId="{4CC5A3C9-9227-4358-9AD2-CCF7B046D58F}" srcOrd="1" destOrd="0" parTransId="{D9D870DD-4355-40A0-9F91-70063A5B9A4B}" sibTransId="{D2C81265-01A2-46BB-9517-B33F17351218}"/>
    <dgm:cxn modelId="{D631197E-BC33-4DC6-952C-EB9A1E567C12}" type="presOf" srcId="{0D71A103-759D-4FC3-8D8B-C0C600ACC0ED}" destId="{6940D4FD-828E-45FA-ADE3-544E54224ADC}" srcOrd="0" destOrd="0" presId="urn:microsoft.com/office/officeart/2005/8/layout/equation1"/>
    <dgm:cxn modelId="{FE739787-8976-46DD-921F-A6F83E68130D}" type="presOf" srcId="{4CC5A3C9-9227-4358-9AD2-CCF7B046D58F}" destId="{413FF6FC-A0C5-473B-91E8-0012901FEC14}" srcOrd="0" destOrd="0" presId="urn:microsoft.com/office/officeart/2005/8/layout/equation1"/>
    <dgm:cxn modelId="{D24D9E8E-2FAF-4C2D-928F-775F1D936465}" srcId="{7E0F997A-FB9F-4584-B9D9-2409069C4B91}" destId="{CB68FD7F-5148-491B-9792-544969ABFD3E}" srcOrd="2" destOrd="0" parTransId="{B47524CE-1953-45EC-9C1F-796EC737FB69}" sibTransId="{0D71A103-759D-4FC3-8D8B-C0C600ACC0ED}"/>
    <dgm:cxn modelId="{4D157692-B95E-4284-8EFB-560A472A70F2}" type="presOf" srcId="{AF406040-90F3-457C-A997-0BC2B3D71A33}" destId="{CF8ECD5B-C73F-4983-992C-A5BB101B27AF}" srcOrd="0" destOrd="0" presId="urn:microsoft.com/office/officeart/2005/8/layout/equation1"/>
    <dgm:cxn modelId="{5A205BB9-DBAA-42B7-A612-81A751645E39}" srcId="{7E0F997A-FB9F-4584-B9D9-2409069C4B91}" destId="{AF406040-90F3-457C-A997-0BC2B3D71A33}" srcOrd="3" destOrd="0" parTransId="{CBCA8EA0-91D8-4B74-86DF-744C2C99745C}" sibTransId="{5829F098-1632-4FD1-8FFE-9133AB0AA01C}"/>
    <dgm:cxn modelId="{F3D115D1-82ED-4AED-9324-C92E1E3E4D0F}" type="presOf" srcId="{D2C81265-01A2-46BB-9517-B33F17351218}" destId="{B2B144C6-E61B-4B4D-B5FD-EFDAEED7DA8D}" srcOrd="0" destOrd="0" presId="urn:microsoft.com/office/officeart/2005/8/layout/equation1"/>
    <dgm:cxn modelId="{7E6E34E4-D0E4-431A-BE8F-1C87A8B1DE4A}" type="presOf" srcId="{79C52294-EEE4-4903-ABBA-DEB811466F4F}" destId="{C8858576-599D-4965-8FDD-F1830C2484BD}" srcOrd="0" destOrd="0" presId="urn:microsoft.com/office/officeart/2005/8/layout/equation1"/>
    <dgm:cxn modelId="{B4518D3E-DBE5-45B6-BC4D-FB760B4BAE5C}" type="presParOf" srcId="{C5C26169-BD94-4C12-995A-D0C39221807C}" destId="{C8858576-599D-4965-8FDD-F1830C2484BD}" srcOrd="0" destOrd="0" presId="urn:microsoft.com/office/officeart/2005/8/layout/equation1"/>
    <dgm:cxn modelId="{F2B88998-7A16-4BF9-9AF8-5E0CAA446437}" type="presParOf" srcId="{C5C26169-BD94-4C12-995A-D0C39221807C}" destId="{0A8CD298-8B4B-4ED1-9150-A7864C0B26A6}" srcOrd="1" destOrd="0" presId="urn:microsoft.com/office/officeart/2005/8/layout/equation1"/>
    <dgm:cxn modelId="{88E87A37-4845-4B75-8D31-B4C15C2669A4}" type="presParOf" srcId="{C5C26169-BD94-4C12-995A-D0C39221807C}" destId="{3309D531-0154-43C0-8935-488991A67141}" srcOrd="2" destOrd="0" presId="urn:microsoft.com/office/officeart/2005/8/layout/equation1"/>
    <dgm:cxn modelId="{260B6265-DAB6-468A-84FB-1160D787FC15}" type="presParOf" srcId="{C5C26169-BD94-4C12-995A-D0C39221807C}" destId="{0662396E-8C57-4B9A-A0D5-E05795811CD2}" srcOrd="3" destOrd="0" presId="urn:microsoft.com/office/officeart/2005/8/layout/equation1"/>
    <dgm:cxn modelId="{CED66225-6E81-4E83-9335-CB170D4E2474}" type="presParOf" srcId="{C5C26169-BD94-4C12-995A-D0C39221807C}" destId="{413FF6FC-A0C5-473B-91E8-0012901FEC14}" srcOrd="4" destOrd="0" presId="urn:microsoft.com/office/officeart/2005/8/layout/equation1"/>
    <dgm:cxn modelId="{D107DC46-9B7D-4A3A-87B5-667F0DFC9DAA}" type="presParOf" srcId="{C5C26169-BD94-4C12-995A-D0C39221807C}" destId="{B2944F29-E0FD-463F-B611-BBB152182D19}" srcOrd="5" destOrd="0" presId="urn:microsoft.com/office/officeart/2005/8/layout/equation1"/>
    <dgm:cxn modelId="{4511D630-9F08-45E1-906A-AE65A51D7A5A}" type="presParOf" srcId="{C5C26169-BD94-4C12-995A-D0C39221807C}" destId="{B2B144C6-E61B-4B4D-B5FD-EFDAEED7DA8D}" srcOrd="6" destOrd="0" presId="urn:microsoft.com/office/officeart/2005/8/layout/equation1"/>
    <dgm:cxn modelId="{6E60D1EA-F7DA-451D-8898-98ADE2D7AE34}" type="presParOf" srcId="{C5C26169-BD94-4C12-995A-D0C39221807C}" destId="{647F3510-D064-4A22-9730-A72B403B1C68}" srcOrd="7" destOrd="0" presId="urn:microsoft.com/office/officeart/2005/8/layout/equation1"/>
    <dgm:cxn modelId="{FAA851F0-C9D4-419B-9C7F-B7DBC719730D}" type="presParOf" srcId="{C5C26169-BD94-4C12-995A-D0C39221807C}" destId="{E9854D2C-B633-455B-9B08-816155C0840C}" srcOrd="8" destOrd="0" presId="urn:microsoft.com/office/officeart/2005/8/layout/equation1"/>
    <dgm:cxn modelId="{6672BF83-617C-40BA-B5E4-16358BEDD0BF}" type="presParOf" srcId="{C5C26169-BD94-4C12-995A-D0C39221807C}" destId="{78612CE0-A685-44C9-B723-A5E746E1A77B}" srcOrd="9" destOrd="0" presId="urn:microsoft.com/office/officeart/2005/8/layout/equation1"/>
    <dgm:cxn modelId="{D3F3C403-AEDB-4E10-A63C-F2DF126023DE}" type="presParOf" srcId="{C5C26169-BD94-4C12-995A-D0C39221807C}" destId="{6940D4FD-828E-45FA-ADE3-544E54224ADC}" srcOrd="10" destOrd="0" presId="urn:microsoft.com/office/officeart/2005/8/layout/equation1"/>
    <dgm:cxn modelId="{147909E8-DBF9-49F3-AA03-B1A2B9FA0CA0}" type="presParOf" srcId="{C5C26169-BD94-4C12-995A-D0C39221807C}" destId="{56AECEB9-A978-4BBB-9279-7F8929F8B92E}" srcOrd="11" destOrd="0" presId="urn:microsoft.com/office/officeart/2005/8/layout/equation1"/>
    <dgm:cxn modelId="{A81F95B4-C42D-4CC5-8252-7CEDA4B0EA86}" type="presParOf" srcId="{C5C26169-BD94-4C12-995A-D0C39221807C}" destId="{CF8ECD5B-C73F-4983-992C-A5BB101B27AF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2B86D4C-0E51-4AF7-A68B-442BC9E73CB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A299B17-CC66-4E62-86C7-14307E159C41}">
      <dgm:prSet phldrT="[Text]"/>
      <dgm:spPr/>
      <dgm:t>
        <a:bodyPr/>
        <a:lstStyle/>
        <a:p>
          <a:r>
            <a:rPr lang="en-GB" dirty="0"/>
            <a:t>Open to everyone interested  at any stage of career </a:t>
          </a:r>
        </a:p>
        <a:p>
          <a:r>
            <a:rPr lang="en-GB" dirty="0"/>
            <a:t>Invitation and application</a:t>
          </a:r>
        </a:p>
      </dgm:t>
    </dgm:pt>
    <dgm:pt modelId="{26C2F922-132C-40B5-8643-980011E338AC}" type="parTrans" cxnId="{1085B5F4-3D4B-4DF2-962C-EDA1C43E3D8F}">
      <dgm:prSet/>
      <dgm:spPr/>
      <dgm:t>
        <a:bodyPr/>
        <a:lstStyle/>
        <a:p>
          <a:endParaRPr lang="en-GB"/>
        </a:p>
      </dgm:t>
    </dgm:pt>
    <dgm:pt modelId="{6D1C5BEF-0BDA-4DC8-8A8B-4920FD9CDD42}" type="sibTrans" cxnId="{1085B5F4-3D4B-4DF2-962C-EDA1C43E3D8F}">
      <dgm:prSet/>
      <dgm:spPr/>
      <dgm:t>
        <a:bodyPr/>
        <a:lstStyle/>
        <a:p>
          <a:endParaRPr lang="en-GB"/>
        </a:p>
      </dgm:t>
    </dgm:pt>
    <dgm:pt modelId="{4040933B-FA1C-448E-AF49-2A27B807214C}">
      <dgm:prSet phldrT="[Text]"/>
      <dgm:spPr/>
      <dgm:t>
        <a:bodyPr/>
        <a:lstStyle/>
        <a:p>
          <a:r>
            <a:rPr lang="en-GB" dirty="0"/>
            <a:t>9–12-month </a:t>
          </a:r>
        </a:p>
        <a:p>
          <a:r>
            <a:rPr lang="en-GB" dirty="0"/>
            <a:t>Engagement with regular meetings  </a:t>
          </a:r>
        </a:p>
      </dgm:t>
    </dgm:pt>
    <dgm:pt modelId="{9A8E6D47-9944-4DF8-BAD6-39A3B24A9BA7}" type="parTrans" cxnId="{04E1C852-4FF8-4D33-8792-505045B1F6FC}">
      <dgm:prSet/>
      <dgm:spPr/>
      <dgm:t>
        <a:bodyPr/>
        <a:lstStyle/>
        <a:p>
          <a:endParaRPr lang="en-GB"/>
        </a:p>
      </dgm:t>
    </dgm:pt>
    <dgm:pt modelId="{E2E651CC-3442-4CE9-9345-7CA98C8661DF}" type="sibTrans" cxnId="{04E1C852-4FF8-4D33-8792-505045B1F6FC}">
      <dgm:prSet/>
      <dgm:spPr/>
      <dgm:t>
        <a:bodyPr/>
        <a:lstStyle/>
        <a:p>
          <a:endParaRPr lang="en-GB"/>
        </a:p>
      </dgm:t>
    </dgm:pt>
    <dgm:pt modelId="{CA08DC90-8339-4352-B760-E40BCA0F9D09}">
      <dgm:prSet phldrT="[Text]"/>
      <dgm:spPr/>
      <dgm:t>
        <a:bodyPr/>
        <a:lstStyle/>
        <a:p>
          <a:r>
            <a:rPr lang="en-GB" dirty="0"/>
            <a:t>Resources :</a:t>
          </a:r>
        </a:p>
        <a:p>
          <a:r>
            <a:rPr lang="en-GB" dirty="0"/>
            <a:t>What is mentoring</a:t>
          </a:r>
        </a:p>
        <a:p>
          <a:r>
            <a:rPr lang="en-GB" dirty="0"/>
            <a:t>What are the responsibilities </a:t>
          </a:r>
        </a:p>
        <a:p>
          <a:r>
            <a:rPr lang="en-GB" dirty="0"/>
            <a:t>and expectations </a:t>
          </a:r>
        </a:p>
        <a:p>
          <a:r>
            <a:rPr lang="en-GB" dirty="0"/>
            <a:t>Suggested topics for discussion</a:t>
          </a:r>
        </a:p>
        <a:p>
          <a:r>
            <a:rPr lang="en-GB" dirty="0"/>
            <a:t>How to provide feedback</a:t>
          </a:r>
        </a:p>
        <a:p>
          <a:r>
            <a:rPr lang="en-GB" dirty="0"/>
            <a:t>What is reflective practice </a:t>
          </a:r>
        </a:p>
      </dgm:t>
    </dgm:pt>
    <dgm:pt modelId="{9A85C98C-71D9-418C-A9F3-02733C625DC0}" type="parTrans" cxnId="{385A9ADC-1776-468F-AD67-9E4D2EC34264}">
      <dgm:prSet/>
      <dgm:spPr/>
      <dgm:t>
        <a:bodyPr/>
        <a:lstStyle/>
        <a:p>
          <a:endParaRPr lang="en-GB"/>
        </a:p>
      </dgm:t>
    </dgm:pt>
    <dgm:pt modelId="{CA492543-483F-4985-AD2B-6A81D3A6E7DA}" type="sibTrans" cxnId="{385A9ADC-1776-468F-AD67-9E4D2EC34264}">
      <dgm:prSet/>
      <dgm:spPr/>
      <dgm:t>
        <a:bodyPr/>
        <a:lstStyle/>
        <a:p>
          <a:endParaRPr lang="en-GB"/>
        </a:p>
      </dgm:t>
    </dgm:pt>
    <dgm:pt modelId="{7EE31926-0303-45B5-ABB1-4BCA78129D49}">
      <dgm:prSet/>
      <dgm:spPr/>
      <dgm:t>
        <a:bodyPr/>
        <a:lstStyle/>
        <a:p>
          <a:r>
            <a:rPr lang="en-GB" dirty="0"/>
            <a:t>Matching  based on compatibility (specialty, training pathway, background)</a:t>
          </a:r>
        </a:p>
        <a:p>
          <a:r>
            <a:rPr lang="en-GB" dirty="0"/>
            <a:t>1:1 or in a group</a:t>
          </a:r>
        </a:p>
      </dgm:t>
    </dgm:pt>
    <dgm:pt modelId="{3F35D57A-ED3F-467C-94AC-CF6057006A21}" type="parTrans" cxnId="{A6348146-B4EE-4226-ABD4-E1A01121DE97}">
      <dgm:prSet/>
      <dgm:spPr/>
      <dgm:t>
        <a:bodyPr/>
        <a:lstStyle/>
        <a:p>
          <a:endParaRPr lang="en-GB"/>
        </a:p>
      </dgm:t>
    </dgm:pt>
    <dgm:pt modelId="{4C717EE7-AABD-4578-A21D-57096C7A2D90}" type="sibTrans" cxnId="{A6348146-B4EE-4226-ABD4-E1A01121DE97}">
      <dgm:prSet/>
      <dgm:spPr/>
      <dgm:t>
        <a:bodyPr/>
        <a:lstStyle/>
        <a:p>
          <a:endParaRPr lang="en-GB"/>
        </a:p>
      </dgm:t>
    </dgm:pt>
    <dgm:pt modelId="{47A43FBA-7445-452E-BD28-9D4CDC53A251}">
      <dgm:prSet/>
      <dgm:spPr/>
      <dgm:t>
        <a:bodyPr/>
        <a:lstStyle/>
        <a:p>
          <a:r>
            <a:rPr lang="en-GB" dirty="0"/>
            <a:t>Formal form</a:t>
          </a:r>
        </a:p>
        <a:p>
          <a:r>
            <a:rPr lang="en-GB" dirty="0"/>
            <a:t>Established goals</a:t>
          </a:r>
        </a:p>
        <a:p>
          <a:r>
            <a:rPr lang="en-GB" dirty="0"/>
            <a:t>Strategic pairing</a:t>
          </a:r>
        </a:p>
        <a:p>
          <a:endParaRPr lang="en-GB" dirty="0"/>
        </a:p>
        <a:p>
          <a:endParaRPr lang="en-GB" dirty="0"/>
        </a:p>
      </dgm:t>
    </dgm:pt>
    <dgm:pt modelId="{337AD2F9-D07E-4EEF-8287-5AC6119DDADC}" type="parTrans" cxnId="{2D09DF92-E14E-4FF0-8BE6-9DD39A2F9926}">
      <dgm:prSet/>
      <dgm:spPr/>
      <dgm:t>
        <a:bodyPr/>
        <a:lstStyle/>
        <a:p>
          <a:endParaRPr lang="en-GB"/>
        </a:p>
      </dgm:t>
    </dgm:pt>
    <dgm:pt modelId="{694D7A28-CAAB-4747-8054-0B14C2E84C33}" type="sibTrans" cxnId="{2D09DF92-E14E-4FF0-8BE6-9DD39A2F9926}">
      <dgm:prSet/>
      <dgm:spPr/>
      <dgm:t>
        <a:bodyPr/>
        <a:lstStyle/>
        <a:p>
          <a:endParaRPr lang="en-GB"/>
        </a:p>
      </dgm:t>
    </dgm:pt>
    <dgm:pt modelId="{FA07513A-0ABA-4EEC-83FD-3743BD165862}" type="pres">
      <dgm:prSet presAssocID="{92B86D4C-0E51-4AF7-A68B-442BC9E73CB0}" presName="diagram" presStyleCnt="0">
        <dgm:presLayoutVars>
          <dgm:dir/>
          <dgm:resizeHandles val="exact"/>
        </dgm:presLayoutVars>
      </dgm:prSet>
      <dgm:spPr/>
    </dgm:pt>
    <dgm:pt modelId="{AA6BE926-98DF-476B-917F-4DDD8F460953}" type="pres">
      <dgm:prSet presAssocID="{47A43FBA-7445-452E-BD28-9D4CDC53A251}" presName="node" presStyleLbl="node1" presStyleIdx="0" presStyleCnt="5">
        <dgm:presLayoutVars>
          <dgm:bulletEnabled val="1"/>
        </dgm:presLayoutVars>
      </dgm:prSet>
      <dgm:spPr/>
    </dgm:pt>
    <dgm:pt modelId="{C59527E8-233E-48EF-AA32-66335D28160E}" type="pres">
      <dgm:prSet presAssocID="{694D7A28-CAAB-4747-8054-0B14C2E84C33}" presName="sibTrans" presStyleCnt="0"/>
      <dgm:spPr/>
    </dgm:pt>
    <dgm:pt modelId="{5A0D79CF-4010-4CE6-A98E-FAC0FC4EFBDA}" type="pres">
      <dgm:prSet presAssocID="{AA299B17-CC66-4E62-86C7-14307E159C41}" presName="node" presStyleLbl="node1" presStyleIdx="1" presStyleCnt="5">
        <dgm:presLayoutVars>
          <dgm:bulletEnabled val="1"/>
        </dgm:presLayoutVars>
      </dgm:prSet>
      <dgm:spPr/>
    </dgm:pt>
    <dgm:pt modelId="{E05B9FD3-5E28-43D1-B4ED-4961224CAD70}" type="pres">
      <dgm:prSet presAssocID="{6D1C5BEF-0BDA-4DC8-8A8B-4920FD9CDD42}" presName="sibTrans" presStyleCnt="0"/>
      <dgm:spPr/>
    </dgm:pt>
    <dgm:pt modelId="{7FA3A078-AAE5-441B-AB5C-6001CCB05081}" type="pres">
      <dgm:prSet presAssocID="{7EE31926-0303-45B5-ABB1-4BCA78129D49}" presName="node" presStyleLbl="node1" presStyleIdx="2" presStyleCnt="5">
        <dgm:presLayoutVars>
          <dgm:bulletEnabled val="1"/>
        </dgm:presLayoutVars>
      </dgm:prSet>
      <dgm:spPr/>
    </dgm:pt>
    <dgm:pt modelId="{E8EFB37B-A636-48F5-A45A-5CD948EA13BC}" type="pres">
      <dgm:prSet presAssocID="{4C717EE7-AABD-4578-A21D-57096C7A2D90}" presName="sibTrans" presStyleCnt="0"/>
      <dgm:spPr/>
    </dgm:pt>
    <dgm:pt modelId="{9EFB96B0-C3D9-4893-A801-DA85886B6F76}" type="pres">
      <dgm:prSet presAssocID="{4040933B-FA1C-448E-AF49-2A27B807214C}" presName="node" presStyleLbl="node1" presStyleIdx="3" presStyleCnt="5">
        <dgm:presLayoutVars>
          <dgm:bulletEnabled val="1"/>
        </dgm:presLayoutVars>
      </dgm:prSet>
      <dgm:spPr/>
    </dgm:pt>
    <dgm:pt modelId="{968E0E78-FE38-48F8-B78B-E944A479D999}" type="pres">
      <dgm:prSet presAssocID="{E2E651CC-3442-4CE9-9345-7CA98C8661DF}" presName="sibTrans" presStyleCnt="0"/>
      <dgm:spPr/>
    </dgm:pt>
    <dgm:pt modelId="{8F10297E-46E3-4AD5-9921-D28DA1908374}" type="pres">
      <dgm:prSet presAssocID="{CA08DC90-8339-4352-B760-E40BCA0F9D09}" presName="node" presStyleLbl="node1" presStyleIdx="4" presStyleCnt="5">
        <dgm:presLayoutVars>
          <dgm:bulletEnabled val="1"/>
        </dgm:presLayoutVars>
      </dgm:prSet>
      <dgm:spPr/>
    </dgm:pt>
  </dgm:ptLst>
  <dgm:cxnLst>
    <dgm:cxn modelId="{2E202819-3DB2-4279-B5C0-E4F615D8CFD4}" type="presOf" srcId="{47A43FBA-7445-452E-BD28-9D4CDC53A251}" destId="{AA6BE926-98DF-476B-917F-4DDD8F460953}" srcOrd="0" destOrd="0" presId="urn:microsoft.com/office/officeart/2005/8/layout/default"/>
    <dgm:cxn modelId="{D9948F26-A6B0-4F57-AD7B-929CBC541D94}" type="presOf" srcId="{92B86D4C-0E51-4AF7-A68B-442BC9E73CB0}" destId="{FA07513A-0ABA-4EEC-83FD-3743BD165862}" srcOrd="0" destOrd="0" presId="urn:microsoft.com/office/officeart/2005/8/layout/default"/>
    <dgm:cxn modelId="{A6348146-B4EE-4226-ABD4-E1A01121DE97}" srcId="{92B86D4C-0E51-4AF7-A68B-442BC9E73CB0}" destId="{7EE31926-0303-45B5-ABB1-4BCA78129D49}" srcOrd="2" destOrd="0" parTransId="{3F35D57A-ED3F-467C-94AC-CF6057006A21}" sibTransId="{4C717EE7-AABD-4578-A21D-57096C7A2D90}"/>
    <dgm:cxn modelId="{0F223B6F-A12C-41A7-A11A-97854EAB40BA}" type="presOf" srcId="{CA08DC90-8339-4352-B760-E40BCA0F9D09}" destId="{8F10297E-46E3-4AD5-9921-D28DA1908374}" srcOrd="0" destOrd="0" presId="urn:microsoft.com/office/officeart/2005/8/layout/default"/>
    <dgm:cxn modelId="{89ACB350-EC37-4096-976B-78EFDE880DFE}" type="presOf" srcId="{7EE31926-0303-45B5-ABB1-4BCA78129D49}" destId="{7FA3A078-AAE5-441B-AB5C-6001CCB05081}" srcOrd="0" destOrd="0" presId="urn:microsoft.com/office/officeart/2005/8/layout/default"/>
    <dgm:cxn modelId="{04E1C852-4FF8-4D33-8792-505045B1F6FC}" srcId="{92B86D4C-0E51-4AF7-A68B-442BC9E73CB0}" destId="{4040933B-FA1C-448E-AF49-2A27B807214C}" srcOrd="3" destOrd="0" parTransId="{9A8E6D47-9944-4DF8-BAD6-39A3B24A9BA7}" sibTransId="{E2E651CC-3442-4CE9-9345-7CA98C8661DF}"/>
    <dgm:cxn modelId="{2D09DF92-E14E-4FF0-8BE6-9DD39A2F9926}" srcId="{92B86D4C-0E51-4AF7-A68B-442BC9E73CB0}" destId="{47A43FBA-7445-452E-BD28-9D4CDC53A251}" srcOrd="0" destOrd="0" parTransId="{337AD2F9-D07E-4EEF-8287-5AC6119DDADC}" sibTransId="{694D7A28-CAAB-4747-8054-0B14C2E84C33}"/>
    <dgm:cxn modelId="{24D6D798-27AC-4D06-9DAC-B3E09A31FFCE}" type="presOf" srcId="{4040933B-FA1C-448E-AF49-2A27B807214C}" destId="{9EFB96B0-C3D9-4893-A801-DA85886B6F76}" srcOrd="0" destOrd="0" presId="urn:microsoft.com/office/officeart/2005/8/layout/default"/>
    <dgm:cxn modelId="{DB14D6D8-C55A-42A3-9C5C-32753715BBE0}" type="presOf" srcId="{AA299B17-CC66-4E62-86C7-14307E159C41}" destId="{5A0D79CF-4010-4CE6-A98E-FAC0FC4EFBDA}" srcOrd="0" destOrd="0" presId="urn:microsoft.com/office/officeart/2005/8/layout/default"/>
    <dgm:cxn modelId="{385A9ADC-1776-468F-AD67-9E4D2EC34264}" srcId="{92B86D4C-0E51-4AF7-A68B-442BC9E73CB0}" destId="{CA08DC90-8339-4352-B760-E40BCA0F9D09}" srcOrd="4" destOrd="0" parTransId="{9A85C98C-71D9-418C-A9F3-02733C625DC0}" sibTransId="{CA492543-483F-4985-AD2B-6A81D3A6E7DA}"/>
    <dgm:cxn modelId="{1085B5F4-3D4B-4DF2-962C-EDA1C43E3D8F}" srcId="{92B86D4C-0E51-4AF7-A68B-442BC9E73CB0}" destId="{AA299B17-CC66-4E62-86C7-14307E159C41}" srcOrd="1" destOrd="0" parTransId="{26C2F922-132C-40B5-8643-980011E338AC}" sibTransId="{6D1C5BEF-0BDA-4DC8-8A8B-4920FD9CDD42}"/>
    <dgm:cxn modelId="{EADC5571-F927-4EAE-9DAE-B213BFC69C77}" type="presParOf" srcId="{FA07513A-0ABA-4EEC-83FD-3743BD165862}" destId="{AA6BE926-98DF-476B-917F-4DDD8F460953}" srcOrd="0" destOrd="0" presId="urn:microsoft.com/office/officeart/2005/8/layout/default"/>
    <dgm:cxn modelId="{2F517D6C-6457-45C0-8C7A-3C64F919C897}" type="presParOf" srcId="{FA07513A-0ABA-4EEC-83FD-3743BD165862}" destId="{C59527E8-233E-48EF-AA32-66335D28160E}" srcOrd="1" destOrd="0" presId="urn:microsoft.com/office/officeart/2005/8/layout/default"/>
    <dgm:cxn modelId="{BF1FFAB5-B6C1-4526-8932-00B65BF7AFD3}" type="presParOf" srcId="{FA07513A-0ABA-4EEC-83FD-3743BD165862}" destId="{5A0D79CF-4010-4CE6-A98E-FAC0FC4EFBDA}" srcOrd="2" destOrd="0" presId="urn:microsoft.com/office/officeart/2005/8/layout/default"/>
    <dgm:cxn modelId="{7087B199-E277-480D-BACC-43957B076C00}" type="presParOf" srcId="{FA07513A-0ABA-4EEC-83FD-3743BD165862}" destId="{E05B9FD3-5E28-43D1-B4ED-4961224CAD70}" srcOrd="3" destOrd="0" presId="urn:microsoft.com/office/officeart/2005/8/layout/default"/>
    <dgm:cxn modelId="{872459BA-2D4A-40B0-994A-91306DF96C58}" type="presParOf" srcId="{FA07513A-0ABA-4EEC-83FD-3743BD165862}" destId="{7FA3A078-AAE5-441B-AB5C-6001CCB05081}" srcOrd="4" destOrd="0" presId="urn:microsoft.com/office/officeart/2005/8/layout/default"/>
    <dgm:cxn modelId="{9A9CA9A9-6CFD-4139-9D0B-6652F38F8564}" type="presParOf" srcId="{FA07513A-0ABA-4EEC-83FD-3743BD165862}" destId="{E8EFB37B-A636-48F5-A45A-5CD948EA13BC}" srcOrd="5" destOrd="0" presId="urn:microsoft.com/office/officeart/2005/8/layout/default"/>
    <dgm:cxn modelId="{28FD7B28-4F03-438C-A5B4-12C1F9C30102}" type="presParOf" srcId="{FA07513A-0ABA-4EEC-83FD-3743BD165862}" destId="{9EFB96B0-C3D9-4893-A801-DA85886B6F76}" srcOrd="6" destOrd="0" presId="urn:microsoft.com/office/officeart/2005/8/layout/default"/>
    <dgm:cxn modelId="{56755FF0-71C4-4D39-A2F8-A25C2F2E3FA0}" type="presParOf" srcId="{FA07513A-0ABA-4EEC-83FD-3743BD165862}" destId="{968E0E78-FE38-48F8-B78B-E944A479D999}" srcOrd="7" destOrd="0" presId="urn:microsoft.com/office/officeart/2005/8/layout/default"/>
    <dgm:cxn modelId="{2AADB096-B24C-4B4D-86DA-AC80B5A868BF}" type="presParOf" srcId="{FA07513A-0ABA-4EEC-83FD-3743BD165862}" destId="{8F10297E-46E3-4AD5-9921-D28DA190837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8D6895-33E7-4AEC-8C47-D327B4D3D6B9}">
      <dsp:nvSpPr>
        <dsp:cNvPr id="0" name=""/>
        <dsp:cNvSpPr/>
      </dsp:nvSpPr>
      <dsp:spPr>
        <a:xfrm>
          <a:off x="0" y="25052"/>
          <a:ext cx="4438036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Data show that IMGs play a crucial role in the medical workforce.</a:t>
          </a:r>
          <a:endParaRPr lang="en-US" sz="2300" kern="1200" dirty="0"/>
        </a:p>
      </dsp:txBody>
      <dsp:txXfrm>
        <a:off x="44664" y="69716"/>
        <a:ext cx="4348708" cy="825612"/>
      </dsp:txXfrm>
    </dsp:sp>
    <dsp:sp modelId="{3F4D8C49-C24F-403C-A517-3AD14E1AFE76}">
      <dsp:nvSpPr>
        <dsp:cNvPr id="0" name=""/>
        <dsp:cNvSpPr/>
      </dsp:nvSpPr>
      <dsp:spPr>
        <a:xfrm>
          <a:off x="0" y="1006232"/>
          <a:ext cx="4438036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Marked increase in IMGs joining the workforce since 2017.</a:t>
          </a:r>
          <a:endParaRPr lang="en-US" sz="2300" kern="1200" dirty="0"/>
        </a:p>
      </dsp:txBody>
      <dsp:txXfrm>
        <a:off x="44664" y="1050896"/>
        <a:ext cx="4348708" cy="825612"/>
      </dsp:txXfrm>
    </dsp:sp>
    <dsp:sp modelId="{F4394583-4A0F-4D2F-8DB6-2D6D341CC2A8}">
      <dsp:nvSpPr>
        <dsp:cNvPr id="0" name=""/>
        <dsp:cNvSpPr/>
      </dsp:nvSpPr>
      <dsp:spPr>
        <a:xfrm>
          <a:off x="0" y="1987412"/>
          <a:ext cx="4438036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52% of new joiners in 2022 were IMGs. </a:t>
          </a:r>
          <a:endParaRPr lang="en-US" sz="2300" kern="1200"/>
        </a:p>
      </dsp:txBody>
      <dsp:txXfrm>
        <a:off x="44664" y="2032076"/>
        <a:ext cx="4348708" cy="825612"/>
      </dsp:txXfrm>
    </dsp:sp>
    <dsp:sp modelId="{B57BFD3B-4598-488E-AA0C-F8F4D8002661}">
      <dsp:nvSpPr>
        <dsp:cNvPr id="0" name=""/>
        <dsp:cNvSpPr/>
      </dsp:nvSpPr>
      <dsp:spPr>
        <a:xfrm>
          <a:off x="0" y="2968592"/>
          <a:ext cx="4438036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32% of all doctors is predicted to be IMGs in 2036. </a:t>
          </a:r>
          <a:endParaRPr lang="en-US" sz="2300" kern="1200" dirty="0"/>
        </a:p>
      </dsp:txBody>
      <dsp:txXfrm>
        <a:off x="44664" y="3013256"/>
        <a:ext cx="4348708" cy="8256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F3A162-156B-42EC-9C3C-5A325AC6F899}">
      <dsp:nvSpPr>
        <dsp:cNvPr id="0" name=""/>
        <dsp:cNvSpPr/>
      </dsp:nvSpPr>
      <dsp:spPr>
        <a:xfrm>
          <a:off x="582645" y="1178"/>
          <a:ext cx="2174490" cy="130469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New</a:t>
          </a:r>
          <a:r>
            <a:rPr lang="en-GB" sz="1900" b="0" i="0" kern="1200" dirty="0"/>
            <a:t> healthcare system</a:t>
          </a:r>
          <a:endParaRPr lang="en-US" sz="1900" kern="1200" dirty="0"/>
        </a:p>
      </dsp:txBody>
      <dsp:txXfrm>
        <a:off x="582645" y="1178"/>
        <a:ext cx="2174490" cy="1304694"/>
      </dsp:txXfrm>
    </dsp:sp>
    <dsp:sp modelId="{1ECF97A0-67D5-483B-989A-A3A061F06534}">
      <dsp:nvSpPr>
        <dsp:cNvPr id="0" name=""/>
        <dsp:cNvSpPr/>
      </dsp:nvSpPr>
      <dsp:spPr>
        <a:xfrm>
          <a:off x="2974584" y="1178"/>
          <a:ext cx="2174490" cy="130469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New </a:t>
          </a:r>
          <a:r>
            <a:rPr lang="en-GB" sz="1900" b="0" i="0" kern="1200"/>
            <a:t>guidelines</a:t>
          </a:r>
          <a:endParaRPr lang="en-US" sz="1900" kern="1200" dirty="0"/>
        </a:p>
      </dsp:txBody>
      <dsp:txXfrm>
        <a:off x="2974584" y="1178"/>
        <a:ext cx="2174490" cy="1304694"/>
      </dsp:txXfrm>
    </dsp:sp>
    <dsp:sp modelId="{4793B08A-D2C6-4F11-8D71-95B2B7162E86}">
      <dsp:nvSpPr>
        <dsp:cNvPr id="0" name=""/>
        <dsp:cNvSpPr/>
      </dsp:nvSpPr>
      <dsp:spPr>
        <a:xfrm>
          <a:off x="5366524" y="1178"/>
          <a:ext cx="2174490" cy="130469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New required </a:t>
          </a:r>
          <a:r>
            <a:rPr lang="en-GB" sz="1900" b="0" i="0" kern="1200" dirty="0"/>
            <a:t>skillset</a:t>
          </a:r>
          <a:endParaRPr lang="en-US" sz="1900" kern="1200" dirty="0"/>
        </a:p>
      </dsp:txBody>
      <dsp:txXfrm>
        <a:off x="5366524" y="1178"/>
        <a:ext cx="2174490" cy="1304694"/>
      </dsp:txXfrm>
    </dsp:sp>
    <dsp:sp modelId="{659F4A82-2E5C-4908-88D4-9C6F05B06BB6}">
      <dsp:nvSpPr>
        <dsp:cNvPr id="0" name=""/>
        <dsp:cNvSpPr/>
      </dsp:nvSpPr>
      <dsp:spPr>
        <a:xfrm>
          <a:off x="7758464" y="1178"/>
          <a:ext cx="2174490" cy="130469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N</a:t>
          </a:r>
          <a:r>
            <a:rPr lang="en-GB" sz="1900" b="0" i="0" kern="1200" dirty="0"/>
            <a:t>ew medicolegal frameworks</a:t>
          </a:r>
          <a:endParaRPr lang="en-US" sz="1900" kern="1200" dirty="0"/>
        </a:p>
      </dsp:txBody>
      <dsp:txXfrm>
        <a:off x="7758464" y="1178"/>
        <a:ext cx="2174490" cy="1304694"/>
      </dsp:txXfrm>
    </dsp:sp>
    <dsp:sp modelId="{61E51BA9-693A-4EAD-976B-BFF2867DE736}">
      <dsp:nvSpPr>
        <dsp:cNvPr id="0" name=""/>
        <dsp:cNvSpPr/>
      </dsp:nvSpPr>
      <dsp:spPr>
        <a:xfrm>
          <a:off x="582645" y="1523321"/>
          <a:ext cx="2174490" cy="130469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Communication-language barrier</a:t>
          </a:r>
          <a:endParaRPr lang="en-US" sz="1900" kern="1200" dirty="0"/>
        </a:p>
      </dsp:txBody>
      <dsp:txXfrm>
        <a:off x="582645" y="1523321"/>
        <a:ext cx="2174490" cy="1304694"/>
      </dsp:txXfrm>
    </dsp:sp>
    <dsp:sp modelId="{914999D2-3EF0-48DF-B9EB-5FEF93DD18A5}">
      <dsp:nvSpPr>
        <dsp:cNvPr id="0" name=""/>
        <dsp:cNvSpPr/>
      </dsp:nvSpPr>
      <dsp:spPr>
        <a:xfrm>
          <a:off x="2974584" y="1523321"/>
          <a:ext cx="2174490" cy="130469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N</a:t>
          </a:r>
          <a:r>
            <a:rPr lang="en-GB" sz="1900" b="0" i="0" kern="1200" dirty="0"/>
            <a:t>egotiation of working relationships with other professionals. </a:t>
          </a:r>
          <a:endParaRPr lang="en-US" sz="1900" kern="1200" dirty="0"/>
        </a:p>
      </dsp:txBody>
      <dsp:txXfrm>
        <a:off x="2974584" y="1523321"/>
        <a:ext cx="2174490" cy="1304694"/>
      </dsp:txXfrm>
    </dsp:sp>
    <dsp:sp modelId="{E0C24CDD-3861-43B1-AB88-17679342727B}">
      <dsp:nvSpPr>
        <dsp:cNvPr id="0" name=""/>
        <dsp:cNvSpPr/>
      </dsp:nvSpPr>
      <dsp:spPr>
        <a:xfrm>
          <a:off x="5366524" y="1523321"/>
          <a:ext cx="2174490" cy="130469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Adaptation to the UK culture</a:t>
          </a:r>
          <a:endParaRPr lang="en-US" sz="1900" kern="1200"/>
        </a:p>
      </dsp:txBody>
      <dsp:txXfrm>
        <a:off x="5366524" y="1523321"/>
        <a:ext cx="2174490" cy="1304694"/>
      </dsp:txXfrm>
    </dsp:sp>
    <dsp:sp modelId="{591E0F19-8416-4DAC-9EA0-FF0F224EBCFF}">
      <dsp:nvSpPr>
        <dsp:cNvPr id="0" name=""/>
        <dsp:cNvSpPr/>
      </dsp:nvSpPr>
      <dsp:spPr>
        <a:xfrm>
          <a:off x="7758464" y="1523321"/>
          <a:ext cx="2174490" cy="130469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C</a:t>
          </a:r>
          <a:r>
            <a:rPr lang="en-GB" sz="1900" b="0" i="0" kern="1200" dirty="0"/>
            <a:t>ultural differences</a:t>
          </a:r>
          <a:endParaRPr lang="en-US" sz="1900" kern="1200" dirty="0"/>
        </a:p>
      </dsp:txBody>
      <dsp:txXfrm>
        <a:off x="7758464" y="1523321"/>
        <a:ext cx="2174490" cy="1304694"/>
      </dsp:txXfrm>
    </dsp:sp>
    <dsp:sp modelId="{81B634CF-EF5A-460D-9A14-114A8B3BC8AF}">
      <dsp:nvSpPr>
        <dsp:cNvPr id="0" name=""/>
        <dsp:cNvSpPr/>
      </dsp:nvSpPr>
      <dsp:spPr>
        <a:xfrm>
          <a:off x="2974584" y="3045465"/>
          <a:ext cx="2174490" cy="130469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R</a:t>
          </a:r>
          <a:r>
            <a:rPr lang="en-GB" sz="1900" b="0" i="0" kern="1200"/>
            <a:t>acial discrimination</a:t>
          </a:r>
          <a:endParaRPr lang="en-US" sz="1900" kern="1200"/>
        </a:p>
      </dsp:txBody>
      <dsp:txXfrm>
        <a:off x="2974584" y="3045465"/>
        <a:ext cx="2174490" cy="1304694"/>
      </dsp:txXfrm>
    </dsp:sp>
    <dsp:sp modelId="{04ED37C0-A110-4DFC-A0AC-B33EFB5B9317}">
      <dsp:nvSpPr>
        <dsp:cNvPr id="0" name=""/>
        <dsp:cNvSpPr/>
      </dsp:nvSpPr>
      <dsp:spPr>
        <a:xfrm>
          <a:off x="5366524" y="3045465"/>
          <a:ext cx="2174490" cy="130469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/>
            <a:t>Emotional distress</a:t>
          </a:r>
          <a:endParaRPr lang="en-US" sz="1900" kern="1200"/>
        </a:p>
      </dsp:txBody>
      <dsp:txXfrm>
        <a:off x="5366524" y="3045465"/>
        <a:ext cx="2174490" cy="13046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31A301-F9A9-441B-9406-3BBCADE5CEC0}">
      <dsp:nvSpPr>
        <dsp:cNvPr id="0" name=""/>
        <dsp:cNvSpPr/>
      </dsp:nvSpPr>
      <dsp:spPr>
        <a:xfrm>
          <a:off x="1158260" y="870270"/>
          <a:ext cx="2168043" cy="2168043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IMG Programme</a:t>
          </a:r>
        </a:p>
      </dsp:txBody>
      <dsp:txXfrm>
        <a:off x="1475763" y="1187773"/>
        <a:ext cx="1533037" cy="1533037"/>
      </dsp:txXfrm>
    </dsp:sp>
    <dsp:sp modelId="{BCE4AFEB-A2D8-46DE-9F6E-2708525C4609}">
      <dsp:nvSpPr>
        <dsp:cNvPr id="0" name=""/>
        <dsp:cNvSpPr/>
      </dsp:nvSpPr>
      <dsp:spPr>
        <a:xfrm>
          <a:off x="1474203" y="386"/>
          <a:ext cx="1536156" cy="1084021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IMG Induction</a:t>
          </a:r>
        </a:p>
      </dsp:txBody>
      <dsp:txXfrm>
        <a:off x="1699168" y="159137"/>
        <a:ext cx="1086226" cy="766519"/>
      </dsp:txXfrm>
    </dsp:sp>
    <dsp:sp modelId="{0BC93A89-AD86-4ADA-9991-4E710D5FB01E}">
      <dsp:nvSpPr>
        <dsp:cNvPr id="0" name=""/>
        <dsp:cNvSpPr/>
      </dsp:nvSpPr>
      <dsp:spPr>
        <a:xfrm>
          <a:off x="2828358" y="1412281"/>
          <a:ext cx="1651637" cy="1084021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IMG Forum  </a:t>
          </a:r>
        </a:p>
      </dsp:txBody>
      <dsp:txXfrm>
        <a:off x="3070235" y="1571032"/>
        <a:ext cx="1167883" cy="766519"/>
      </dsp:txXfrm>
    </dsp:sp>
    <dsp:sp modelId="{6989430E-DC87-43EB-8500-BFA3960D4F49}">
      <dsp:nvSpPr>
        <dsp:cNvPr id="0" name=""/>
        <dsp:cNvSpPr/>
      </dsp:nvSpPr>
      <dsp:spPr>
        <a:xfrm>
          <a:off x="1474680" y="2824176"/>
          <a:ext cx="1535202" cy="1084021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IMG Mentorship Programme</a:t>
          </a:r>
        </a:p>
      </dsp:txBody>
      <dsp:txXfrm>
        <a:off x="1699505" y="2982927"/>
        <a:ext cx="1085552" cy="766519"/>
      </dsp:txXfrm>
    </dsp:sp>
    <dsp:sp modelId="{DE9D656B-14CB-4E56-B0CF-E6398E655995}">
      <dsp:nvSpPr>
        <dsp:cNvPr id="0" name=""/>
        <dsp:cNvSpPr/>
      </dsp:nvSpPr>
      <dsp:spPr>
        <a:xfrm>
          <a:off x="53154" y="1400053"/>
          <a:ext cx="1554465" cy="1108477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Welcome Kit </a:t>
          </a:r>
        </a:p>
      </dsp:txBody>
      <dsp:txXfrm>
        <a:off x="280800" y="1562386"/>
        <a:ext cx="1099173" cy="78381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A338FD-0636-4CC2-AACE-56AAB325C143}">
      <dsp:nvSpPr>
        <dsp:cNvPr id="0" name=""/>
        <dsp:cNvSpPr/>
      </dsp:nvSpPr>
      <dsp:spPr>
        <a:xfrm>
          <a:off x="711262" y="171533"/>
          <a:ext cx="499921" cy="4999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114A1F-5ED7-45D3-A94B-4441DD037579}">
      <dsp:nvSpPr>
        <dsp:cNvPr id="0" name=""/>
        <dsp:cNvSpPr/>
      </dsp:nvSpPr>
      <dsp:spPr>
        <a:xfrm>
          <a:off x="405754" y="858193"/>
          <a:ext cx="1110937" cy="444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Create a welcoming and supportive environment </a:t>
          </a:r>
        </a:p>
      </dsp:txBody>
      <dsp:txXfrm>
        <a:off x="405754" y="858193"/>
        <a:ext cx="1110937" cy="444375"/>
      </dsp:txXfrm>
    </dsp:sp>
    <dsp:sp modelId="{447C0C3F-EEED-4E96-9503-CC0AD8132112}">
      <dsp:nvSpPr>
        <dsp:cNvPr id="0" name=""/>
        <dsp:cNvSpPr/>
      </dsp:nvSpPr>
      <dsp:spPr>
        <a:xfrm>
          <a:off x="2016614" y="171533"/>
          <a:ext cx="499921" cy="4999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F6772C-B6AC-43D0-A345-EE571F86347F}">
      <dsp:nvSpPr>
        <dsp:cNvPr id="0" name=""/>
        <dsp:cNvSpPr/>
      </dsp:nvSpPr>
      <dsp:spPr>
        <a:xfrm>
          <a:off x="1711106" y="858193"/>
          <a:ext cx="1110937" cy="444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Facilitate your transition to the NHS</a:t>
          </a:r>
        </a:p>
      </dsp:txBody>
      <dsp:txXfrm>
        <a:off x="1711106" y="858193"/>
        <a:ext cx="1110937" cy="444375"/>
      </dsp:txXfrm>
    </dsp:sp>
    <dsp:sp modelId="{3996BD39-DE44-4562-A7FB-7996899BDD98}">
      <dsp:nvSpPr>
        <dsp:cNvPr id="0" name=""/>
        <dsp:cNvSpPr/>
      </dsp:nvSpPr>
      <dsp:spPr>
        <a:xfrm>
          <a:off x="3321965" y="171533"/>
          <a:ext cx="499921" cy="49992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B2EBC5-628C-414E-8D97-54113B1F9B2E}">
      <dsp:nvSpPr>
        <dsp:cNvPr id="0" name=""/>
        <dsp:cNvSpPr/>
      </dsp:nvSpPr>
      <dsp:spPr>
        <a:xfrm>
          <a:off x="3016457" y="858193"/>
          <a:ext cx="1110937" cy="444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Help </a:t>
          </a:r>
          <a:r>
            <a:rPr lang="en-GB" sz="1100" kern="1200"/>
            <a:t>you provide safe patient care</a:t>
          </a:r>
          <a:endParaRPr lang="en-GB" sz="1100" kern="1200" dirty="0"/>
        </a:p>
      </dsp:txBody>
      <dsp:txXfrm>
        <a:off x="3016457" y="858193"/>
        <a:ext cx="1110937" cy="444375"/>
      </dsp:txXfrm>
    </dsp:sp>
    <dsp:sp modelId="{44403AB5-3B0F-4037-A70F-E6BB329719C1}">
      <dsp:nvSpPr>
        <dsp:cNvPr id="0" name=""/>
        <dsp:cNvSpPr/>
      </dsp:nvSpPr>
      <dsp:spPr>
        <a:xfrm>
          <a:off x="711262" y="1580303"/>
          <a:ext cx="499921" cy="49992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24E3A0-7182-4A76-AC95-77020E6BF4A8}">
      <dsp:nvSpPr>
        <dsp:cNvPr id="0" name=""/>
        <dsp:cNvSpPr/>
      </dsp:nvSpPr>
      <dsp:spPr>
        <a:xfrm>
          <a:off x="405754" y="2266962"/>
          <a:ext cx="1110937" cy="444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Help you increase your productivity </a:t>
          </a:r>
        </a:p>
      </dsp:txBody>
      <dsp:txXfrm>
        <a:off x="405754" y="2266962"/>
        <a:ext cx="1110937" cy="444375"/>
      </dsp:txXfrm>
    </dsp:sp>
    <dsp:sp modelId="{D3A187C5-9C87-4C32-81A9-0004A2F85EBE}">
      <dsp:nvSpPr>
        <dsp:cNvPr id="0" name=""/>
        <dsp:cNvSpPr/>
      </dsp:nvSpPr>
      <dsp:spPr>
        <a:xfrm>
          <a:off x="2016614" y="1580303"/>
          <a:ext cx="499921" cy="49992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FF28D0-C019-4959-A064-2E0746C005E2}">
      <dsp:nvSpPr>
        <dsp:cNvPr id="0" name=""/>
        <dsp:cNvSpPr/>
      </dsp:nvSpPr>
      <dsp:spPr>
        <a:xfrm>
          <a:off x="1711106" y="2266962"/>
          <a:ext cx="1110937" cy="444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Empower you  </a:t>
          </a:r>
        </a:p>
      </dsp:txBody>
      <dsp:txXfrm>
        <a:off x="1711106" y="2266962"/>
        <a:ext cx="1110937" cy="444375"/>
      </dsp:txXfrm>
    </dsp:sp>
    <dsp:sp modelId="{8E3AC96E-A4F5-4281-A06F-183FD0A5DED4}">
      <dsp:nvSpPr>
        <dsp:cNvPr id="0" name=""/>
        <dsp:cNvSpPr/>
      </dsp:nvSpPr>
      <dsp:spPr>
        <a:xfrm>
          <a:off x="3321965" y="1580303"/>
          <a:ext cx="499921" cy="49992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F72E28-762F-405C-A3B8-F72708755339}">
      <dsp:nvSpPr>
        <dsp:cNvPr id="0" name=""/>
        <dsp:cNvSpPr/>
      </dsp:nvSpPr>
      <dsp:spPr>
        <a:xfrm>
          <a:off x="3016457" y="2266962"/>
          <a:ext cx="1110937" cy="444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Support your wellbeing </a:t>
          </a:r>
        </a:p>
      </dsp:txBody>
      <dsp:txXfrm>
        <a:off x="3016457" y="2266962"/>
        <a:ext cx="1110937" cy="444375"/>
      </dsp:txXfrm>
    </dsp:sp>
    <dsp:sp modelId="{92D4EC1A-66F7-4C17-9274-08A904662212}">
      <dsp:nvSpPr>
        <dsp:cNvPr id="0" name=""/>
        <dsp:cNvSpPr/>
      </dsp:nvSpPr>
      <dsp:spPr>
        <a:xfrm>
          <a:off x="2016614" y="2989072"/>
          <a:ext cx="499921" cy="499921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25F11B-0BD9-4A60-951A-7B520F229D67}">
      <dsp:nvSpPr>
        <dsp:cNvPr id="0" name=""/>
        <dsp:cNvSpPr/>
      </dsp:nvSpPr>
      <dsp:spPr>
        <a:xfrm>
          <a:off x="1711106" y="3675732"/>
          <a:ext cx="1110937" cy="444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Support you reach your full potential </a:t>
          </a:r>
        </a:p>
      </dsp:txBody>
      <dsp:txXfrm>
        <a:off x="1711106" y="3675732"/>
        <a:ext cx="1110937" cy="4443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2C45E8-6A6D-4561-A9ED-FBB1571CECD3}">
      <dsp:nvSpPr>
        <dsp:cNvPr id="0" name=""/>
        <dsp:cNvSpPr/>
      </dsp:nvSpPr>
      <dsp:spPr>
        <a:xfrm>
          <a:off x="2201139" y="896849"/>
          <a:ext cx="1037320" cy="1044945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145603-C867-496E-B760-442C30548B1A}">
      <dsp:nvSpPr>
        <dsp:cNvPr id="0" name=""/>
        <dsp:cNvSpPr/>
      </dsp:nvSpPr>
      <dsp:spPr>
        <a:xfrm>
          <a:off x="559800" y="2621988"/>
          <a:ext cx="4320000" cy="83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Mentor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A person who is perceived to have greater relevant knowledge, wisdom, or experience</a:t>
          </a:r>
          <a:endParaRPr lang="en-US" sz="1600" kern="1200" dirty="0"/>
        </a:p>
      </dsp:txBody>
      <dsp:txXfrm>
        <a:off x="559800" y="2621988"/>
        <a:ext cx="4320000" cy="832500"/>
      </dsp:txXfrm>
    </dsp:sp>
    <dsp:sp modelId="{B3340235-DADD-40D1-BE50-F1717EFA0403}">
      <dsp:nvSpPr>
        <dsp:cNvPr id="0" name=""/>
        <dsp:cNvSpPr/>
      </dsp:nvSpPr>
      <dsp:spPr>
        <a:xfrm>
          <a:off x="7267576" y="929155"/>
          <a:ext cx="980281" cy="1044725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8000" r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40D405-B476-410F-B279-20FA8BDE2E64}">
      <dsp:nvSpPr>
        <dsp:cNvPr id="0" name=""/>
        <dsp:cNvSpPr/>
      </dsp:nvSpPr>
      <dsp:spPr>
        <a:xfrm>
          <a:off x="5635800" y="2641486"/>
          <a:ext cx="4320000" cy="83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Mentee</a:t>
          </a:r>
          <a:r>
            <a:rPr lang="en-GB" sz="1600" kern="1200" dirty="0"/>
            <a:t>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A person who is perceived to have less relevant knowledge, wisdom, or experience </a:t>
          </a:r>
          <a:endParaRPr lang="en-US" sz="1600" kern="1200" dirty="0"/>
        </a:p>
      </dsp:txBody>
      <dsp:txXfrm>
        <a:off x="5635800" y="2641486"/>
        <a:ext cx="4320000" cy="8325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440AE2-FD8E-4AEA-A97B-E8336EEC48C7}">
      <dsp:nvSpPr>
        <dsp:cNvPr id="0" name=""/>
        <dsp:cNvSpPr/>
      </dsp:nvSpPr>
      <dsp:spPr>
        <a:xfrm rot="5400000">
          <a:off x="6188022" y="-1189323"/>
          <a:ext cx="1925171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q"/>
          </a:pPr>
          <a:r>
            <a:rPr lang="en-GB" sz="1800" b="0" kern="1200" dirty="0">
              <a:solidFill>
                <a:srgbClr val="23286B"/>
              </a:solidFill>
              <a:effectLst/>
              <a:latin typeface="Gordita"/>
            </a:rPr>
            <a:t>Informal transmission of knowledge</a:t>
          </a:r>
          <a:endParaRPr lang="en-US" sz="20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q"/>
          </a:pPr>
          <a:r>
            <a:rPr lang="en-GB" sz="1800" kern="1200" dirty="0">
              <a:solidFill>
                <a:srgbClr val="23286B"/>
              </a:solidFill>
              <a:latin typeface="Gordita"/>
            </a:rPr>
            <a:t>S</a:t>
          </a:r>
          <a:r>
            <a:rPr lang="en-GB" sz="1800" b="0" kern="1200" dirty="0">
              <a:solidFill>
                <a:srgbClr val="23286B"/>
              </a:solidFill>
              <a:effectLst/>
              <a:latin typeface="Gordita"/>
            </a:rPr>
            <a:t>ocial capital (network and relationships)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q"/>
          </a:pPr>
          <a:r>
            <a:rPr lang="en-GB" sz="1800" b="0" kern="1200" dirty="0">
              <a:solidFill>
                <a:srgbClr val="23286B"/>
              </a:solidFill>
              <a:effectLst/>
              <a:latin typeface="Gordita"/>
            </a:rPr>
            <a:t>Psychosocial support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q"/>
          </a:pPr>
          <a:endParaRPr lang="en-US" sz="18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None/>
          </a:pPr>
          <a:r>
            <a:rPr lang="en-GB" sz="1600" kern="1200" dirty="0"/>
            <a:t>Mentoring is about people and beyond a day job</a:t>
          </a:r>
          <a:r>
            <a:rPr lang="en-GB" sz="2000" kern="1200" dirty="0"/>
            <a:t>.</a:t>
          </a:r>
          <a:endParaRPr lang="en-US" sz="2000" kern="1200" dirty="0"/>
        </a:p>
      </dsp:txBody>
      <dsp:txXfrm rot="-5400000">
        <a:off x="3785616" y="1307062"/>
        <a:ext cx="6636005" cy="1737213"/>
      </dsp:txXfrm>
    </dsp:sp>
    <dsp:sp modelId="{DFFB345A-0D2E-4C8F-9240-BF53410CC6AD}">
      <dsp:nvSpPr>
        <dsp:cNvPr id="0" name=""/>
        <dsp:cNvSpPr/>
      </dsp:nvSpPr>
      <dsp:spPr>
        <a:xfrm>
          <a:off x="0" y="0"/>
          <a:ext cx="3785616" cy="43513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b="0" kern="1200" dirty="0"/>
            <a:t>The act or process of helping and guiding another person to support their personal development. </a:t>
          </a:r>
        </a:p>
      </dsp:txBody>
      <dsp:txXfrm>
        <a:off x="184799" y="184799"/>
        <a:ext cx="3416018" cy="39817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7805B0-4E24-4558-8E12-C34A5FFF3998}">
      <dsp:nvSpPr>
        <dsp:cNvPr id="0" name=""/>
        <dsp:cNvSpPr/>
      </dsp:nvSpPr>
      <dsp:spPr>
        <a:xfrm>
          <a:off x="0" y="884390"/>
          <a:ext cx="4438036" cy="144443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Mentoring  is associated with: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Improved job performance (job satisfaction)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Reduction of stress and  workplace burnout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Creating an inclusive work environment </a:t>
          </a:r>
        </a:p>
      </dsp:txBody>
      <dsp:txXfrm>
        <a:off x="70512" y="954902"/>
        <a:ext cx="4297012" cy="1303412"/>
      </dsp:txXfrm>
    </dsp:sp>
    <dsp:sp modelId="{CD14DF61-3F75-4563-8624-746C3313A60A}">
      <dsp:nvSpPr>
        <dsp:cNvPr id="0" name=""/>
        <dsp:cNvSpPr/>
      </dsp:nvSpPr>
      <dsp:spPr>
        <a:xfrm>
          <a:off x="0" y="2237670"/>
          <a:ext cx="4438036" cy="877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08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200" kern="1200" dirty="0"/>
        </a:p>
      </dsp:txBody>
      <dsp:txXfrm>
        <a:off x="0" y="2237670"/>
        <a:ext cx="4438036" cy="87768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858576-599D-4965-8FDD-F1830C2484BD}">
      <dsp:nvSpPr>
        <dsp:cNvPr id="0" name=""/>
        <dsp:cNvSpPr/>
      </dsp:nvSpPr>
      <dsp:spPr>
        <a:xfrm>
          <a:off x="6071" y="1332315"/>
          <a:ext cx="1686706" cy="168670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Performance 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10%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/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Supervising</a:t>
          </a:r>
        </a:p>
      </dsp:txBody>
      <dsp:txXfrm>
        <a:off x="253083" y="1579327"/>
        <a:ext cx="1192682" cy="1192682"/>
      </dsp:txXfrm>
    </dsp:sp>
    <dsp:sp modelId="{3309D531-0154-43C0-8935-488991A67141}">
      <dsp:nvSpPr>
        <dsp:cNvPr id="0" name=""/>
        <dsp:cNvSpPr/>
      </dsp:nvSpPr>
      <dsp:spPr>
        <a:xfrm>
          <a:off x="1829738" y="1686524"/>
          <a:ext cx="978289" cy="978289"/>
        </a:xfrm>
        <a:prstGeom prst="mathPl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1959410" y="2060622"/>
        <a:ext cx="718945" cy="230093"/>
      </dsp:txXfrm>
    </dsp:sp>
    <dsp:sp modelId="{413FF6FC-A0C5-473B-91E8-0012901FEC14}">
      <dsp:nvSpPr>
        <dsp:cNvPr id="0" name=""/>
        <dsp:cNvSpPr/>
      </dsp:nvSpPr>
      <dsp:spPr>
        <a:xfrm>
          <a:off x="2944988" y="1332315"/>
          <a:ext cx="1686706" cy="168670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200" u="none" kern="1200">
              <a:solidFill>
                <a:schemeClr val="bg1"/>
              </a:solidFill>
            </a:rPr>
            <a:t>Image – impression about ability to succeed (30%)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endParaRPr lang="en-GB" sz="1200" u="none" kern="1200">
            <a:solidFill>
              <a:schemeClr val="bg1"/>
            </a:solidFill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200" u="none" kern="1200">
              <a:solidFill>
                <a:schemeClr val="bg1"/>
              </a:solidFill>
            </a:rPr>
            <a:t>Mentoring</a:t>
          </a:r>
          <a:endParaRPr lang="en-GB" sz="1200" u="none" kern="1200" dirty="0">
            <a:solidFill>
              <a:schemeClr val="bg1"/>
            </a:solidFill>
          </a:endParaRPr>
        </a:p>
      </dsp:txBody>
      <dsp:txXfrm>
        <a:off x="3192000" y="1579327"/>
        <a:ext cx="1192682" cy="1192682"/>
      </dsp:txXfrm>
    </dsp:sp>
    <dsp:sp modelId="{B2B144C6-E61B-4B4D-B5FD-EFDAEED7DA8D}">
      <dsp:nvSpPr>
        <dsp:cNvPr id="0" name=""/>
        <dsp:cNvSpPr/>
      </dsp:nvSpPr>
      <dsp:spPr>
        <a:xfrm>
          <a:off x="4768655" y="1686524"/>
          <a:ext cx="978289" cy="978289"/>
        </a:xfrm>
        <a:prstGeom prst="mathPl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4898327" y="2060622"/>
        <a:ext cx="718945" cy="230093"/>
      </dsp:txXfrm>
    </dsp:sp>
    <dsp:sp modelId="{E9854D2C-B633-455B-9B08-816155C0840C}">
      <dsp:nvSpPr>
        <dsp:cNvPr id="0" name=""/>
        <dsp:cNvSpPr/>
      </dsp:nvSpPr>
      <dsp:spPr>
        <a:xfrm>
          <a:off x="5883905" y="1332315"/>
          <a:ext cx="1686706" cy="168670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u="none" kern="1200">
              <a:solidFill>
                <a:schemeClr val="bg1"/>
              </a:solidFill>
            </a:rPr>
            <a:t>Exposure - access to opportunities (60%)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u="none" kern="1200">
            <a:solidFill>
              <a:schemeClr val="bg1"/>
            </a:solidFill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u="none" kern="1200">
              <a:solidFill>
                <a:schemeClr val="bg1"/>
              </a:solidFill>
            </a:rPr>
            <a:t>Mentoring </a:t>
          </a:r>
          <a:endParaRPr lang="en-GB" sz="1200" u="none" kern="1200" dirty="0">
            <a:solidFill>
              <a:schemeClr val="bg1"/>
            </a:solidFill>
          </a:endParaRPr>
        </a:p>
      </dsp:txBody>
      <dsp:txXfrm>
        <a:off x="6130917" y="1579327"/>
        <a:ext cx="1192682" cy="1192682"/>
      </dsp:txXfrm>
    </dsp:sp>
    <dsp:sp modelId="{6940D4FD-828E-45FA-ADE3-544E54224ADC}">
      <dsp:nvSpPr>
        <dsp:cNvPr id="0" name=""/>
        <dsp:cNvSpPr/>
      </dsp:nvSpPr>
      <dsp:spPr>
        <a:xfrm>
          <a:off x="7707572" y="1686524"/>
          <a:ext cx="978289" cy="978289"/>
        </a:xfrm>
        <a:prstGeom prst="mathEqual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7837244" y="1888052"/>
        <a:ext cx="718945" cy="575233"/>
      </dsp:txXfrm>
    </dsp:sp>
    <dsp:sp modelId="{CF8ECD5B-C73F-4983-992C-A5BB101B27AF}">
      <dsp:nvSpPr>
        <dsp:cNvPr id="0" name=""/>
        <dsp:cNvSpPr/>
      </dsp:nvSpPr>
      <dsp:spPr>
        <a:xfrm>
          <a:off x="8822822" y="1332315"/>
          <a:ext cx="1686706" cy="168670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Success in the workplace </a:t>
          </a:r>
        </a:p>
      </dsp:txBody>
      <dsp:txXfrm>
        <a:off x="9069834" y="1579327"/>
        <a:ext cx="1192682" cy="119268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6BE926-98DF-476B-917F-4DDD8F460953}">
      <dsp:nvSpPr>
        <dsp:cNvPr id="0" name=""/>
        <dsp:cNvSpPr/>
      </dsp:nvSpPr>
      <dsp:spPr>
        <a:xfrm>
          <a:off x="373872" y="42"/>
          <a:ext cx="2535753" cy="15214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Formal form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Established goals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Strategic pairing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 dirty="0"/>
        </a:p>
      </dsp:txBody>
      <dsp:txXfrm>
        <a:off x="373872" y="42"/>
        <a:ext cx="2535753" cy="1521452"/>
      </dsp:txXfrm>
    </dsp:sp>
    <dsp:sp modelId="{5A0D79CF-4010-4CE6-A98E-FAC0FC4EFBDA}">
      <dsp:nvSpPr>
        <dsp:cNvPr id="0" name=""/>
        <dsp:cNvSpPr/>
      </dsp:nvSpPr>
      <dsp:spPr>
        <a:xfrm>
          <a:off x="3163200" y="42"/>
          <a:ext cx="2535753" cy="15214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Open to everyone interested  at any stage of career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Invitation and application</a:t>
          </a:r>
        </a:p>
      </dsp:txBody>
      <dsp:txXfrm>
        <a:off x="3163200" y="42"/>
        <a:ext cx="2535753" cy="1521452"/>
      </dsp:txXfrm>
    </dsp:sp>
    <dsp:sp modelId="{7FA3A078-AAE5-441B-AB5C-6001CCB05081}">
      <dsp:nvSpPr>
        <dsp:cNvPr id="0" name=""/>
        <dsp:cNvSpPr/>
      </dsp:nvSpPr>
      <dsp:spPr>
        <a:xfrm>
          <a:off x="5952529" y="42"/>
          <a:ext cx="2535753" cy="15214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Matching  based on compatibility (specialty, training pathway, background)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1:1 or in a group</a:t>
          </a:r>
        </a:p>
      </dsp:txBody>
      <dsp:txXfrm>
        <a:off x="5952529" y="42"/>
        <a:ext cx="2535753" cy="1521452"/>
      </dsp:txXfrm>
    </dsp:sp>
    <dsp:sp modelId="{9EFB96B0-C3D9-4893-A801-DA85886B6F76}">
      <dsp:nvSpPr>
        <dsp:cNvPr id="0" name=""/>
        <dsp:cNvSpPr/>
      </dsp:nvSpPr>
      <dsp:spPr>
        <a:xfrm>
          <a:off x="1768536" y="1775069"/>
          <a:ext cx="2535753" cy="15214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9–12-month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Engagement with regular meetings  </a:t>
          </a:r>
        </a:p>
      </dsp:txBody>
      <dsp:txXfrm>
        <a:off x="1768536" y="1775069"/>
        <a:ext cx="2535753" cy="1521452"/>
      </dsp:txXfrm>
    </dsp:sp>
    <dsp:sp modelId="{8F10297E-46E3-4AD5-9921-D28DA1908374}">
      <dsp:nvSpPr>
        <dsp:cNvPr id="0" name=""/>
        <dsp:cNvSpPr/>
      </dsp:nvSpPr>
      <dsp:spPr>
        <a:xfrm>
          <a:off x="4557865" y="1775069"/>
          <a:ext cx="2535753" cy="15214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Resources :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What is mentoring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What are the responsibilities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and expectations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Suggested topics for discussion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How to provide feedback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What is reflective practice </a:t>
          </a:r>
        </a:p>
      </dsp:txBody>
      <dsp:txXfrm>
        <a:off x="4557865" y="1775069"/>
        <a:ext cx="2535753" cy="15214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37DDE-46A5-3772-E92C-673E87C62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3DBB9F-4AEF-E4E1-7BBE-3EAF2E9DBD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7D7BC-BF53-D2F6-1100-40E5C3EA4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353C-2097-45E0-9815-0E770D9FCEF8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476C9-67B3-6B39-E682-FB0DB898E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DD139-071B-E4BE-BB25-60237FDE7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40CB9-BB63-4401-B417-3B9730FA7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797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95858-BBA4-2C5D-5C17-8EAC28F23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5CCD9E-42A6-B62A-FAB2-87F578015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F821A-176C-CA91-8CD4-7D582AAD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353C-2097-45E0-9815-0E770D9FCEF8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AE1E0-87B1-FF98-691A-2DB3EE977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7FDE7-88EA-F6B2-E287-AE1082A4E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40CB9-BB63-4401-B417-3B9730FA7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700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DB2C53-5DA1-0F31-9790-DFDB3F49D9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B240DC-CBEA-0BC3-5EF5-98CE087B98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1781D-F8D1-050B-03AA-2977AA6B8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353C-2097-45E0-9815-0E770D9FCEF8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1233C-9732-15B0-9B68-D0BE26C22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77DB6-43CF-3EF6-185D-C8110186B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40CB9-BB63-4401-B417-3B9730FA7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281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6511D-E62D-6093-EE6C-2BA9C63D5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F9DA9-8684-10C1-3455-2764A896C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AE44E-14B5-245B-B5FA-3F1A885C6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353C-2097-45E0-9815-0E770D9FCEF8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20613-4DF8-E738-F94B-65F7CA7F7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F589E-505D-553D-6570-6D45D610B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40CB9-BB63-4401-B417-3B9730FA7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217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5BFB3-E23E-19AA-697F-024309D12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DA0A-AFD5-8DF1-C183-BC955047C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C7139-7282-8515-9133-B50F481CD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353C-2097-45E0-9815-0E770D9FCEF8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FF876-BC69-39F2-BC3D-3C5CB682C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01AC1-CD3B-2C23-0248-DF79D41B6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40CB9-BB63-4401-B417-3B9730FA7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598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AB18F-4C28-9738-099D-451653BC1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8EB1C-8E8F-94A2-9F16-9B3679DC69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6BDC2F-52B5-C0E4-B59A-392F1CF21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29BF4-652B-834F-085D-F7C6A8703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353C-2097-45E0-9815-0E770D9FCEF8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EC4B7-DA61-B228-F31E-97A00804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CCA104-3BD2-5281-9CD1-9E43941E5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40CB9-BB63-4401-B417-3B9730FA7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018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67A69-E4C2-D4B3-2C27-149B6AA5F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D81020-C9F6-6564-25AF-09BDD312C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C7E1CE-C4E5-081A-9D5F-9E3F0FC15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1BC362-D9AF-26DE-D04A-ADCBC8ADE5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D19E51-7733-BBAC-997E-F0654122AE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005FB6-5E80-0AF4-C9C1-5BDD49A18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353C-2097-45E0-9815-0E770D9FCEF8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8CE4A4-47B9-85F8-5C28-8D32255D7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D07721-393C-9C68-6807-E63F03EF8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40CB9-BB63-4401-B417-3B9730FA7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015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CA728-D1A6-34E8-8BE0-7B9B16B2D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DF41ED-B3D9-1DEC-392C-C506AF92C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353C-2097-45E0-9815-0E770D9FCEF8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A91D6E-B2D9-DE8B-502D-B9A383A9C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EEBFC-F2C9-3B66-5357-4B0041B69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40CB9-BB63-4401-B417-3B9730FA7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459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11CB38-D45D-567A-2119-272B083AB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353C-2097-45E0-9815-0E770D9FCEF8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4ACCF7-FA97-6DE3-3C05-7AF788B7C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975D75-4919-9E74-EFEF-97650FD1E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40CB9-BB63-4401-B417-3B9730FA7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05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5565A-3C1C-C61E-0FE0-A55069074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1D11E-16E7-BD66-059C-268B3FD42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1F41DB-B078-AD09-B2D0-D59CE9B057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37867D-67D1-9EB1-1E5A-5D11379DC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353C-2097-45E0-9815-0E770D9FCEF8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D8B672-79F2-A56A-B9ED-8E51CAEA2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02324-5F8F-F20B-5E90-83A72B53B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40CB9-BB63-4401-B417-3B9730FA7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48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C3680-8C91-39AD-A12B-43DD28914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858E75-A72C-6A9F-93F0-98BF4C0921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1A7AE8-5F7F-E2CF-C5E6-ECF3BFF8C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15797A-62B7-9DA8-8B8D-37F084096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353C-2097-45E0-9815-0E770D9FCEF8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BF1C2A-9066-8F99-BC5E-7D586FB81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046BFD-A04A-29B0-647B-6D54BB94C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40CB9-BB63-4401-B417-3B9730FA7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296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053E86-4185-EFF4-7422-D02E0650A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317CCB-8AE4-9DCD-5C2A-577E04BEF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37BF7-ED0C-2F4E-7504-849E2A2645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0353C-2097-45E0-9815-0E770D9FCEF8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2456A-65EF-4C69-250A-2780A27A46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AB1FC-FF55-9EC9-8DEB-561564054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40CB9-BB63-4401-B417-3B9730FA7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793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35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3C4F74-748F-FE1B-CC16-0B2390549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820" y="1046259"/>
            <a:ext cx="11231439" cy="3084030"/>
          </a:xfrm>
          <a:noFill/>
        </p:spPr>
        <p:txBody>
          <a:bodyPr>
            <a:normAutofit/>
          </a:bodyPr>
          <a:lstStyle/>
          <a:p>
            <a:r>
              <a:rPr lang="en-GB" sz="5200" dirty="0">
                <a:solidFill>
                  <a:schemeClr val="accent1">
                    <a:lumMod val="75000"/>
                  </a:schemeClr>
                </a:solidFill>
              </a:rPr>
              <a:t>=</a:t>
            </a:r>
            <a:endParaRPr lang="en-GB" sz="27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7C5FA1-320A-2D6B-4EF5-0FA299E4CB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57387" y="5158298"/>
            <a:ext cx="3037799" cy="1071936"/>
          </a:xfrm>
          <a:noFill/>
        </p:spPr>
        <p:txBody>
          <a:bodyPr>
            <a:normAutofit fontScale="70000" lnSpcReduction="20000"/>
          </a:bodyPr>
          <a:lstStyle/>
          <a:p>
            <a:pPr algn="l"/>
            <a:endParaRPr lang="en-GB" sz="2000" dirty="0">
              <a:solidFill>
                <a:schemeClr val="accent5">
                  <a:lumMod val="75000"/>
                </a:schemeClr>
              </a:solidFill>
            </a:endParaRPr>
          </a:p>
          <a:p>
            <a:pPr algn="l"/>
            <a:r>
              <a:rPr lang="en-GB" sz="2000" dirty="0">
                <a:solidFill>
                  <a:schemeClr val="accent5">
                    <a:lumMod val="75000"/>
                  </a:schemeClr>
                </a:solidFill>
              </a:rPr>
              <a:t>Dr Kassiani Iliadou MRCP(UK), MSc</a:t>
            </a:r>
          </a:p>
          <a:p>
            <a:pPr algn="l"/>
            <a:r>
              <a:rPr lang="en-GB" sz="2000" dirty="0">
                <a:solidFill>
                  <a:schemeClr val="accent5">
                    <a:lumMod val="75000"/>
                  </a:schemeClr>
                </a:solidFill>
              </a:rPr>
              <a:t>Clinical Teaching Fellow in AMU</a:t>
            </a:r>
          </a:p>
          <a:p>
            <a:pPr algn="l"/>
            <a:r>
              <a:rPr lang="en-GB" sz="2000" dirty="0">
                <a:solidFill>
                  <a:schemeClr val="accent5">
                    <a:lumMod val="75000"/>
                  </a:schemeClr>
                </a:solidFill>
              </a:rPr>
              <a:t>IMG Programme Lead </a:t>
            </a:r>
          </a:p>
          <a:p>
            <a:pPr algn="l"/>
            <a:endParaRPr lang="en-GB" sz="2000" dirty="0"/>
          </a:p>
        </p:txBody>
      </p:sp>
      <p:pic>
        <p:nvPicPr>
          <p:cNvPr id="4" name="Picture 3" descr="A group of people around the globe&#10;&#10;Description automatically generated">
            <a:extLst>
              <a:ext uri="{FF2B5EF4-FFF2-40B4-BE49-F238E27FC236}">
                <a16:creationId xmlns:a16="http://schemas.microsoft.com/office/drawing/2014/main" id="{CA54F274-A930-4F97-6EF0-D7122F4B27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4" r="-1" b="871"/>
          <a:stretch/>
        </p:blipFill>
        <p:spPr>
          <a:xfrm>
            <a:off x="3809902" y="921952"/>
            <a:ext cx="5063334" cy="4965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20A5B7-8BE6-A96B-074C-3FE8A381E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646" y="75496"/>
            <a:ext cx="2617305" cy="11421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F7F07E-861A-D914-0D7B-7D3BACAD67F1}"/>
              </a:ext>
            </a:extLst>
          </p:cNvPr>
          <p:cNvSpPr txBox="1"/>
          <p:nvPr/>
        </p:nvSpPr>
        <p:spPr>
          <a:xfrm>
            <a:off x="1017037" y="2394124"/>
            <a:ext cx="102170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F0502020204030204" pitchFamily="18" charset="0"/>
              </a:rPr>
              <a:t>IMG Programme</a:t>
            </a:r>
            <a:br>
              <a:rPr lang="en-GB" sz="4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F0502020204030204" pitchFamily="18" charset="0"/>
              </a:rPr>
            </a:br>
            <a:r>
              <a:rPr lang="en-GB" sz="4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F0502020204030204" pitchFamily="18" charset="0"/>
              </a:rPr>
              <a:t>Creating a supportive </a:t>
            </a:r>
          </a:p>
          <a:p>
            <a:pPr algn="ctr"/>
            <a:r>
              <a:rPr lang="en-GB" sz="4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F0502020204030204" pitchFamily="18" charset="0"/>
              </a:rPr>
              <a:t>&amp; inclusive environment </a:t>
            </a:r>
          </a:p>
        </p:txBody>
      </p:sp>
    </p:spTree>
    <p:extLst>
      <p:ext uri="{BB962C8B-B14F-4D97-AF65-F5344CB8AC3E}">
        <p14:creationId xmlns:p14="http://schemas.microsoft.com/office/powerpoint/2010/main" val="4490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06D604-CDDD-AFDF-6C64-14F8A7F44D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40000"/>
          </a:blip>
          <a:srcRect r="1" b="2807"/>
          <a:stretch/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F5EF41-A1E8-BC83-B82A-03F3C9F91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2EECDA-530A-7E2D-F999-1AF40A110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76" r="21514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7455112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EF723-CD5A-CA56-7F89-B6C239345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mentor &amp; the mentee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D68083C-B10D-5AE5-0C70-4188E5ED78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689690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857B2C35-3713-F959-D6CF-A32EC00E2FE5}"/>
              </a:ext>
            </a:extLst>
          </p:cNvPr>
          <p:cNvSpPr/>
          <p:nvPr/>
        </p:nvSpPr>
        <p:spPr>
          <a:xfrm>
            <a:off x="3286124" y="5753100"/>
            <a:ext cx="5743575" cy="739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relationship is additional to a manager or boss and benefits from a more personal and confidential structure</a:t>
            </a:r>
          </a:p>
        </p:txBody>
      </p:sp>
    </p:spTree>
    <p:extLst>
      <p:ext uri="{BB962C8B-B14F-4D97-AF65-F5344CB8AC3E}">
        <p14:creationId xmlns:p14="http://schemas.microsoft.com/office/powerpoint/2010/main" val="387635508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9D45E-FE03-91DC-5618-345BAD0E1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Mentoring: What is it?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55C0F56-4F13-D211-781C-E204A8B65C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405018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121778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5DD57B-4E01-7C26-3ED9-F7D37D32C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933" y="250896"/>
            <a:ext cx="6741993" cy="1330840"/>
          </a:xfrm>
        </p:spPr>
        <p:txBody>
          <a:bodyPr>
            <a:normAutofit fontScale="90000"/>
          </a:bodyPr>
          <a:lstStyle/>
          <a:p>
            <a:r>
              <a:rPr lang="en-GB" dirty="0"/>
              <a:t>Mentoring: </a:t>
            </a:r>
            <a:r>
              <a:rPr lang="en-GB" sz="4400" dirty="0"/>
              <a:t>Why is it important?</a:t>
            </a:r>
            <a:br>
              <a:rPr lang="en-GB" sz="4400" b="1" dirty="0"/>
            </a:br>
            <a:endParaRPr lang="en-GB" dirty="0"/>
          </a:p>
        </p:txBody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6ABE624B-7652-37AA-C429-CFBFB50131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3188289"/>
              </p:ext>
            </p:extLst>
          </p:nvPr>
        </p:nvGraphicFramePr>
        <p:xfrm>
          <a:off x="6824158" y="-13853"/>
          <a:ext cx="4438036" cy="3908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837C49B4-83D7-8AA7-AFCA-7F7C77413D8B}"/>
              </a:ext>
            </a:extLst>
          </p:cNvPr>
          <p:cNvGrpSpPr/>
          <p:nvPr/>
        </p:nvGrpSpPr>
        <p:grpSpPr>
          <a:xfrm>
            <a:off x="6820127" y="2524432"/>
            <a:ext cx="4438036" cy="1423890"/>
            <a:chOff x="2739948" y="3381804"/>
            <a:chExt cx="4438036" cy="1423890"/>
          </a:xfrm>
          <a:scene3d>
            <a:camera prst="orthographicFront"/>
            <a:lightRig rig="flat" dir="t"/>
          </a:scene3d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12E6BCF-3855-2CE5-4104-08202635EEB1}"/>
                </a:ext>
              </a:extLst>
            </p:cNvPr>
            <p:cNvSpPr/>
            <p:nvPr/>
          </p:nvSpPr>
          <p:spPr>
            <a:xfrm>
              <a:off x="2739948" y="3381804"/>
              <a:ext cx="4438036" cy="1423890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19" name="Rectangle: Rounded Corners 4">
              <a:extLst>
                <a:ext uri="{FF2B5EF4-FFF2-40B4-BE49-F238E27FC236}">
                  <a16:creationId xmlns:a16="http://schemas.microsoft.com/office/drawing/2014/main" id="{57ACFE90-433C-A3EA-8008-0BE9D75D14AD}"/>
                </a:ext>
              </a:extLst>
            </p:cNvPr>
            <p:cNvSpPr txBox="1"/>
            <p:nvPr/>
          </p:nvSpPr>
          <p:spPr>
            <a:xfrm>
              <a:off x="2810074" y="3438072"/>
              <a:ext cx="4299018" cy="128487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l" defTabSz="7112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/>
                <a:t>Mentoring programmes have the best track record at making diversity a reality helping with building cultural competencies.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29A9D515-57A6-1A39-EF5C-1C8C5047D4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1704" y="4502875"/>
            <a:ext cx="7288592" cy="224794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75E883F-6D30-AF3E-08A7-3A8E9BF1AAFE}"/>
              </a:ext>
            </a:extLst>
          </p:cNvPr>
          <p:cNvGrpSpPr/>
          <p:nvPr/>
        </p:nvGrpSpPr>
        <p:grpSpPr>
          <a:xfrm>
            <a:off x="1448254" y="2524432"/>
            <a:ext cx="4275213" cy="1370300"/>
            <a:chOff x="0" y="0"/>
            <a:chExt cx="4438036" cy="1600559"/>
          </a:xfrm>
          <a:scene3d>
            <a:camera prst="orthographicFront"/>
            <a:lightRig rig="flat" dir="t"/>
          </a:scene3d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FFBAA39-8F48-F543-FAE0-138EDE5A6775}"/>
                </a:ext>
              </a:extLst>
            </p:cNvPr>
            <p:cNvSpPr/>
            <p:nvPr/>
          </p:nvSpPr>
          <p:spPr>
            <a:xfrm>
              <a:off x="0" y="0"/>
              <a:ext cx="4438036" cy="1600559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" name="Rectangle: Rounded Corners 4">
              <a:extLst>
                <a:ext uri="{FF2B5EF4-FFF2-40B4-BE49-F238E27FC236}">
                  <a16:creationId xmlns:a16="http://schemas.microsoft.com/office/drawing/2014/main" id="{29EBAD73-7DF9-48CB-54BC-D51811EE9B4D}"/>
                </a:ext>
              </a:extLst>
            </p:cNvPr>
            <p:cNvSpPr txBox="1"/>
            <p:nvPr/>
          </p:nvSpPr>
          <p:spPr>
            <a:xfrm>
              <a:off x="78133" y="225575"/>
              <a:ext cx="4219657" cy="129685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/>
                <a:t>Mentoring has the power to: </a:t>
              </a:r>
            </a:p>
            <a:p>
              <a:pPr marL="285750" lvl="0" indent="-2857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§"/>
              </a:pPr>
              <a:r>
                <a:rPr lang="en-GB" sz="1600" kern="1200" dirty="0"/>
                <a:t>Accelerate self-development </a:t>
              </a:r>
            </a:p>
            <a:p>
              <a:pPr marL="285750" lvl="0" indent="-2857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§"/>
              </a:pPr>
              <a:r>
                <a:rPr lang="en-GB" sz="1600" kern="1200" dirty="0"/>
                <a:t>Accelerate career progression  </a:t>
              </a:r>
            </a:p>
            <a:p>
              <a:pPr marL="285750" lvl="0" indent="-2857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§"/>
              </a:pPr>
              <a:r>
                <a:rPr lang="en-GB" sz="1600" kern="1200" dirty="0"/>
                <a:t>Improve overall confidence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188943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141AEB-D1E8-AE77-E5DF-D6C418B19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6355" y="118597"/>
            <a:ext cx="2274005" cy="34140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10D26A-D5F2-3DB4-C321-E8C19CA61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Mentoring vs Supervising</a:t>
            </a:r>
            <a:endParaRPr lang="en-GB" dirty="0"/>
          </a:p>
        </p:txBody>
      </p:sp>
      <p:graphicFrame>
        <p:nvGraphicFramePr>
          <p:cNvPr id="17" name="Content Placeholder 16">
            <a:extLst>
              <a:ext uri="{FF2B5EF4-FFF2-40B4-BE49-F238E27FC236}">
                <a16:creationId xmlns:a16="http://schemas.microsoft.com/office/drawing/2014/main" id="{37895A08-59A6-91EB-74E0-433A9485E2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867516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00374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EC272-13AE-6C29-DF02-F16EB404C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 mentor isn’t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9947B-9030-DA84-21DA-DB34043FEB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endParaRPr lang="en-GB" b="0" i="0" dirty="0">
              <a:solidFill>
                <a:srgbClr val="23286B"/>
              </a:solidFill>
              <a:effectLst/>
              <a:latin typeface="Gordita"/>
            </a:endParaRPr>
          </a:p>
          <a:p>
            <a:pPr marL="0" indent="0" algn="l">
              <a:buNone/>
            </a:pPr>
            <a:r>
              <a:rPr lang="en-GB" b="1" i="0" dirty="0">
                <a:solidFill>
                  <a:srgbClr val="23286B"/>
                </a:solidFill>
                <a:effectLst/>
                <a:latin typeface="Gordita"/>
              </a:rPr>
              <a:t>❌ A mentor is not a therapist.</a:t>
            </a:r>
            <a:br>
              <a:rPr lang="en-GB" b="0" i="0" dirty="0">
                <a:solidFill>
                  <a:srgbClr val="23286B"/>
                </a:solidFill>
                <a:effectLst/>
                <a:latin typeface="Gordita"/>
              </a:rPr>
            </a:br>
            <a:r>
              <a:rPr lang="en-GB" b="0" i="0" dirty="0">
                <a:solidFill>
                  <a:srgbClr val="23286B"/>
                </a:solidFill>
                <a:effectLst/>
                <a:latin typeface="Gordita"/>
              </a:rPr>
              <a:t>‍</a:t>
            </a:r>
          </a:p>
          <a:p>
            <a:pPr marL="0" indent="0" algn="l">
              <a:buNone/>
            </a:pPr>
            <a:r>
              <a:rPr lang="en-GB" b="1" i="0" dirty="0">
                <a:solidFill>
                  <a:srgbClr val="23286B"/>
                </a:solidFill>
                <a:effectLst/>
                <a:latin typeface="Gordita"/>
              </a:rPr>
              <a:t>❌ A mentor is not the same as a coach.</a:t>
            </a:r>
            <a:r>
              <a:rPr lang="en-GB" b="0" i="0" dirty="0">
                <a:solidFill>
                  <a:srgbClr val="23286B"/>
                </a:solidFill>
                <a:effectLst/>
                <a:latin typeface="Gordita"/>
              </a:rPr>
              <a:t> </a:t>
            </a:r>
            <a:br>
              <a:rPr lang="en-GB" b="0" i="0" dirty="0">
                <a:solidFill>
                  <a:srgbClr val="23286B"/>
                </a:solidFill>
                <a:effectLst/>
                <a:latin typeface="Gordita"/>
              </a:rPr>
            </a:br>
            <a:endParaRPr lang="en-GB" b="0" i="0" dirty="0">
              <a:solidFill>
                <a:srgbClr val="23286B"/>
              </a:solidFill>
              <a:effectLst/>
              <a:latin typeface="Gordita"/>
            </a:endParaRPr>
          </a:p>
          <a:p>
            <a:pPr marL="0" indent="0" algn="l">
              <a:buNone/>
            </a:pPr>
            <a:r>
              <a:rPr lang="en-GB" b="1" i="0" dirty="0">
                <a:solidFill>
                  <a:srgbClr val="23286B"/>
                </a:solidFill>
                <a:effectLst/>
                <a:latin typeface="Gordita"/>
              </a:rPr>
              <a:t>❌ Mentoring is not a magic cure.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5339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A977C-0367-6CE3-C512-14B3E4477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Our Mentorship Programme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616CB-A605-74EF-C7D5-A6F735EC0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sz="800" dirty="0"/>
          </a:p>
          <a:p>
            <a:pPr marL="0" indent="0">
              <a:buNone/>
            </a:pPr>
            <a:endParaRPr lang="en-GB" sz="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8566B2-20CF-DEF6-67C3-39389FCC1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624" y="1300657"/>
            <a:ext cx="4148652" cy="1276508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5C0B38FE-530C-3AF5-FC9D-363AFB7FB4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7455342"/>
              </p:ext>
            </p:extLst>
          </p:nvPr>
        </p:nvGraphicFramePr>
        <p:xfrm>
          <a:off x="1828544" y="2809300"/>
          <a:ext cx="8862155" cy="3296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163249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D373A0-AC3B-1AED-DCC1-CB57A93E0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5159" y="365125"/>
            <a:ext cx="3231160" cy="44443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EE56E9-2D6A-A9AF-BC55-52B3555EB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GB" dirty="0"/>
            </a:br>
            <a:r>
              <a:rPr lang="en-GB" sz="4400" dirty="0"/>
              <a:t>IMG Forum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B48EC-C946-8CE7-85EA-9CB751CCB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800" dirty="0"/>
              <a:t>IMG forum every 2 months (online, MS Team)</a:t>
            </a:r>
          </a:p>
          <a:p>
            <a:pPr marL="0" indent="0">
              <a:buNone/>
            </a:pPr>
            <a:r>
              <a:rPr lang="en-GB" sz="2800" dirty="0"/>
              <a:t>IMG What’s App Group 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lang="en-GB" sz="2800" dirty="0"/>
              <a:t>A mean to: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800" dirty="0"/>
              <a:t>Contact others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800" dirty="0"/>
              <a:t>Raise questions or concerns, seek advice and help, share information of interest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800" dirty="0"/>
              <a:t>Organise social events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800" dirty="0"/>
              <a:t>Inform about sessions, events or activities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3354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294115-3A77-2036-22A3-55398AE2B8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6" r="2027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86789406-8438-8C3E-2EA7-97D598E59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206" y="2770211"/>
            <a:ext cx="3160920" cy="392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15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9787E-7A96-5467-DE81-6A3C254D3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Online </a:t>
            </a:r>
            <a:r>
              <a:rPr lang="en-GB"/>
              <a:t>ms</a:t>
            </a:r>
          </a:p>
        </p:txBody>
      </p:sp>
      <p:pic>
        <p:nvPicPr>
          <p:cNvPr id="5" name="Content Placeholder 4" descr="A qr code on a white square&#10;&#10;Description automatically generated">
            <a:extLst>
              <a:ext uri="{FF2B5EF4-FFF2-40B4-BE49-F238E27FC236}">
                <a16:creationId xmlns:a16="http://schemas.microsoft.com/office/drawing/2014/main" id="{E698491A-A527-B675-0473-09D6268570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852" y="1825625"/>
            <a:ext cx="3778296" cy="4351338"/>
          </a:xfrm>
        </p:spPr>
      </p:pic>
    </p:spTree>
    <p:extLst>
      <p:ext uri="{BB962C8B-B14F-4D97-AF65-F5344CB8AC3E}">
        <p14:creationId xmlns:p14="http://schemas.microsoft.com/office/powerpoint/2010/main" val="1194827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6CB16-C169-BFC2-A7AC-389F05AC6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03E22-27F7-6A08-61ED-3B10D3DB7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Dr Kassiani Iliadou IMG Programme and Mentorship Programme </a:t>
            </a:r>
          </a:p>
          <a:p>
            <a:pPr marL="0" indent="0">
              <a:buNone/>
            </a:pPr>
            <a:r>
              <a:rPr lang="en-GB" dirty="0"/>
              <a:t>Dr Silvana Alcala Welcome Kit </a:t>
            </a:r>
          </a:p>
          <a:p>
            <a:pPr marL="0" indent="0">
              <a:buNone/>
            </a:pPr>
            <a:r>
              <a:rPr lang="en-GB" dirty="0"/>
              <a:t>Dr Abdala </a:t>
            </a:r>
            <a:r>
              <a:rPr lang="en-GB" dirty="0" err="1"/>
              <a:t>Kaware</a:t>
            </a:r>
            <a:r>
              <a:rPr lang="en-GB" dirty="0"/>
              <a:t> IMG Induction </a:t>
            </a:r>
          </a:p>
          <a:p>
            <a:pPr marL="0" indent="0">
              <a:buNone/>
            </a:pPr>
            <a:r>
              <a:rPr lang="en-GB" dirty="0"/>
              <a:t>Dr Trisha Sengupta IMG Induction </a:t>
            </a:r>
          </a:p>
          <a:p>
            <a:pPr marL="0" indent="0">
              <a:buNone/>
            </a:pPr>
            <a:r>
              <a:rPr lang="en-GB" dirty="0"/>
              <a:t>Dr Jaspreet </a:t>
            </a:r>
            <a:r>
              <a:rPr lang="en-GB" dirty="0" err="1"/>
              <a:t>Sokhi</a:t>
            </a:r>
            <a:r>
              <a:rPr lang="en-GB" dirty="0"/>
              <a:t> IMG Induction</a:t>
            </a:r>
          </a:p>
          <a:p>
            <a:pPr marL="0" indent="0">
              <a:buNone/>
            </a:pPr>
            <a:r>
              <a:rPr lang="en-GB" dirty="0"/>
              <a:t>Dr </a:t>
            </a:r>
            <a:r>
              <a:rPr lang="en-GB" dirty="0" err="1"/>
              <a:t>Tinsy</a:t>
            </a:r>
            <a:r>
              <a:rPr lang="en-GB" dirty="0"/>
              <a:t> George IMF Mentorship Programme </a:t>
            </a:r>
          </a:p>
          <a:p>
            <a:pPr marL="0" indent="0">
              <a:buNone/>
            </a:pPr>
            <a:r>
              <a:rPr lang="en-GB" dirty="0"/>
              <a:t>Dr Maria  </a:t>
            </a:r>
            <a:r>
              <a:rPr lang="en-GB" dirty="0" err="1"/>
              <a:t>Devesa</a:t>
            </a:r>
            <a:r>
              <a:rPr lang="en-GB" dirty="0"/>
              <a:t> IMG Forum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  <a:p>
            <a:pPr marL="0" indent="0">
              <a:buNone/>
            </a:pPr>
            <a:r>
              <a:rPr lang="en-GB" dirty="0"/>
              <a:t>Dr </a:t>
            </a:r>
            <a:r>
              <a:rPr lang="en-GB" dirty="0" err="1"/>
              <a:t>Elwina</a:t>
            </a:r>
            <a:r>
              <a:rPr lang="en-GB" dirty="0"/>
              <a:t> </a:t>
            </a:r>
            <a:r>
              <a:rPr lang="en-GB" dirty="0" err="1"/>
              <a:t>Timehin</a:t>
            </a:r>
            <a:r>
              <a:rPr lang="en-GB" dirty="0"/>
              <a:t> Cons. </a:t>
            </a:r>
            <a:r>
              <a:rPr lang="en-GB" dirty="0" err="1"/>
              <a:t>Audiovestibular</a:t>
            </a:r>
            <a:r>
              <a:rPr lang="en-GB" dirty="0"/>
              <a:t> Physician, SAS-LED Tutor</a:t>
            </a:r>
          </a:p>
          <a:p>
            <a:pPr marL="0" indent="0">
              <a:buNone/>
            </a:pPr>
            <a:r>
              <a:rPr lang="en-GB" dirty="0"/>
              <a:t>Professor Indranil Chakravorty Cons. AMU, Director of Medical Education </a:t>
            </a:r>
          </a:p>
        </p:txBody>
      </p:sp>
    </p:spTree>
    <p:extLst>
      <p:ext uri="{BB962C8B-B14F-4D97-AF65-F5344CB8AC3E}">
        <p14:creationId xmlns:p14="http://schemas.microsoft.com/office/powerpoint/2010/main" val="210219839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CE3F28-6C0C-C041-A584-02E0A2F80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4784796" cy="1330840"/>
          </a:xfrm>
        </p:spPr>
        <p:txBody>
          <a:bodyPr>
            <a:normAutofit fontScale="90000"/>
          </a:bodyPr>
          <a:lstStyle/>
          <a:p>
            <a:r>
              <a:rPr lang="en-GB" dirty="0"/>
              <a:t>International Medical Graduates (IMGs) and the NHS </a:t>
            </a:r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03637CDE-C025-3DE6-86E3-A3C4A78D5A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0019798"/>
              </p:ext>
            </p:extLst>
          </p:nvPr>
        </p:nvGraphicFramePr>
        <p:xfrm>
          <a:off x="1137034" y="2194102"/>
          <a:ext cx="4438036" cy="3908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F057F11-0E89-DAE5-34E5-D6CB3E2E42B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578" t="35000" r="17656" b="17362"/>
          <a:stretch/>
        </p:blipFill>
        <p:spPr>
          <a:xfrm>
            <a:off x="6741994" y="1940440"/>
            <a:ext cx="4737650" cy="28358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39BBAB-48C6-D9F3-C9A7-93030B2D27C9}"/>
              </a:ext>
            </a:extLst>
          </p:cNvPr>
          <p:cNvSpPr txBox="1"/>
          <p:nvPr/>
        </p:nvSpPr>
        <p:spPr>
          <a:xfrm>
            <a:off x="7151390" y="4776337"/>
            <a:ext cx="391885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The state of medical education and practice in the UK Workforce report 2023</a:t>
            </a:r>
          </a:p>
        </p:txBody>
      </p:sp>
    </p:spTree>
    <p:extLst>
      <p:ext uri="{BB962C8B-B14F-4D97-AF65-F5344CB8AC3E}">
        <p14:creationId xmlns:p14="http://schemas.microsoft.com/office/powerpoint/2010/main" val="153559547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576F37-6EF1-4E92-198B-78CBFE1E00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41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E1B82C-A79D-F1B5-970A-1926BED83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The challenges that can hinder performance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A59EA40-E176-A2C3-7F20-17D7667737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546756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E2280DE-DE40-9F25-117B-C4A564791113}"/>
              </a:ext>
            </a:extLst>
          </p:cNvPr>
          <p:cNvSpPr/>
          <p:nvPr/>
        </p:nvSpPr>
        <p:spPr>
          <a:xfrm>
            <a:off x="2428876" y="1938339"/>
            <a:ext cx="7772400" cy="265271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These additional challenges can hinder career progression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526688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C4AB77-AFCF-6E98-E1DE-98A874973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4784796" cy="1330840"/>
          </a:xfrm>
        </p:spPr>
        <p:txBody>
          <a:bodyPr>
            <a:normAutofit/>
          </a:bodyPr>
          <a:lstStyle/>
          <a:p>
            <a:r>
              <a:rPr lang="en-GB" dirty="0"/>
              <a:t>IMG Programme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85ABF6F-DAF6-AAF4-CAFF-711203F128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7060266"/>
              </p:ext>
            </p:extLst>
          </p:nvPr>
        </p:nvGraphicFramePr>
        <p:xfrm>
          <a:off x="1137034" y="2194102"/>
          <a:ext cx="4533150" cy="3908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09AD166-FDB7-5F26-432C-2EDE060EC5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6002870"/>
              </p:ext>
            </p:extLst>
          </p:nvPr>
        </p:nvGraphicFramePr>
        <p:xfrm>
          <a:off x="6616932" y="1811046"/>
          <a:ext cx="4533150" cy="4291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4A03A14-5AE3-94E6-A84E-E8E673DEC6A9}"/>
              </a:ext>
            </a:extLst>
          </p:cNvPr>
          <p:cNvSpPr txBox="1"/>
          <p:nvPr/>
        </p:nvSpPr>
        <p:spPr>
          <a:xfrm>
            <a:off x="6616932" y="1577591"/>
            <a:ext cx="4533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The aim of the programme</a:t>
            </a:r>
          </a:p>
        </p:txBody>
      </p:sp>
    </p:spTree>
    <p:extLst>
      <p:ext uri="{BB962C8B-B14F-4D97-AF65-F5344CB8AC3E}">
        <p14:creationId xmlns:p14="http://schemas.microsoft.com/office/powerpoint/2010/main" val="348128083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47C8AB-9637-CAA2-2C1F-7544D8E1DF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20575" r="18719"/>
          <a:stretch/>
        </p:blipFill>
        <p:spPr>
          <a:xfrm>
            <a:off x="181899" y="182880"/>
            <a:ext cx="5915025" cy="6499784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32A56F-9B0C-FC9B-977D-DC00B9DFBD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l="23252" r="16003" b="1"/>
          <a:stretch/>
        </p:blipFill>
        <p:spPr>
          <a:xfrm>
            <a:off x="6095156" y="182880"/>
            <a:ext cx="5915025" cy="6499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97390A-455D-FEE3-9ED6-F9759EF69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614" y="557189"/>
            <a:ext cx="10509179" cy="2795808"/>
          </a:xfrm>
        </p:spPr>
        <p:txBody>
          <a:bodyPr anchor="b">
            <a:normAutofit/>
          </a:bodyPr>
          <a:lstStyle/>
          <a:p>
            <a:endParaRPr lang="en-GB" sz="4000">
              <a:solidFill>
                <a:srgbClr val="FFFFFF"/>
              </a:solidFill>
            </a:endParaRPr>
          </a:p>
        </p:txBody>
      </p:sp>
      <p:sp>
        <p:nvSpPr>
          <p:cNvPr id="30" name="Content Placeholder 20">
            <a:extLst>
              <a:ext uri="{FF2B5EF4-FFF2-40B4-BE49-F238E27FC236}">
                <a16:creationId xmlns:a16="http://schemas.microsoft.com/office/drawing/2014/main" id="{8160A51F-6D4B-48EA-D664-9107E6577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614" y="3526300"/>
            <a:ext cx="10509179" cy="2588458"/>
          </a:xfrm>
        </p:spPr>
        <p:txBody>
          <a:bodyPr>
            <a:normAutofit/>
          </a:bodyPr>
          <a:lstStyle/>
          <a:p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98513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C35A348-C5D6-4112-9FDD-93A493B01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1138B0-CB23-4C7A-09F3-191FCEF9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28000"/>
            <a:ext cx="6143626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endParaRPr lang="en-US" sz="56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2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491536A-C5DD-6655-ED0A-092E67077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951" r="13041" b="-1"/>
          <a:stretch/>
        </p:blipFill>
        <p:spPr>
          <a:xfrm>
            <a:off x="142896" y="1122267"/>
            <a:ext cx="4000480" cy="4005933"/>
          </a:xfrm>
          <a:custGeom>
            <a:avLst/>
            <a:gdLst/>
            <a:ahLst/>
            <a:cxnLst/>
            <a:rect l="l" t="t" r="r" b="b"/>
            <a:pathLst>
              <a:path w="4000500" h="4005943">
                <a:moveTo>
                  <a:pt x="0" y="0"/>
                </a:moveTo>
                <a:lnTo>
                  <a:pt x="4000500" y="0"/>
                </a:lnTo>
                <a:lnTo>
                  <a:pt x="4000500" y="3936797"/>
                </a:lnTo>
                <a:lnTo>
                  <a:pt x="3316514" y="4005943"/>
                </a:lnTo>
                <a:lnTo>
                  <a:pt x="0" y="3964175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391B3E-47AA-C1D7-57DF-456629B008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66" r="541" b="3"/>
          <a:stretch/>
        </p:blipFill>
        <p:spPr>
          <a:xfrm>
            <a:off x="4214824" y="327138"/>
            <a:ext cx="4086205" cy="3959022"/>
          </a:xfrm>
          <a:custGeom>
            <a:avLst/>
            <a:gdLst/>
            <a:ahLst/>
            <a:cxnLst/>
            <a:rect l="l" t="t" r="r" b="b"/>
            <a:pathLst>
              <a:path w="4000500" h="3959032">
                <a:moveTo>
                  <a:pt x="0" y="0"/>
                </a:moveTo>
                <a:lnTo>
                  <a:pt x="4000500" y="0"/>
                </a:lnTo>
                <a:lnTo>
                  <a:pt x="4000500" y="3959032"/>
                </a:lnTo>
                <a:lnTo>
                  <a:pt x="9072" y="3926114"/>
                </a:lnTo>
                <a:lnTo>
                  <a:pt x="0" y="3925346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DC17A6-348D-0749-23ED-FBEABAF6DA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62" r="1" b="1"/>
          <a:stretch/>
        </p:blipFill>
        <p:spPr>
          <a:xfrm>
            <a:off x="8372477" y="1679089"/>
            <a:ext cx="3676627" cy="3917529"/>
          </a:xfrm>
          <a:custGeom>
            <a:avLst/>
            <a:gdLst/>
            <a:ahLst/>
            <a:cxnLst/>
            <a:rect l="l" t="t" r="r" b="b"/>
            <a:pathLst>
              <a:path w="3809998" h="3917539">
                <a:moveTo>
                  <a:pt x="0" y="0"/>
                </a:moveTo>
                <a:lnTo>
                  <a:pt x="3809998" y="0"/>
                </a:lnTo>
                <a:lnTo>
                  <a:pt x="3809998" y="3909212"/>
                </a:lnTo>
                <a:lnTo>
                  <a:pt x="1781628" y="3737429"/>
                </a:lnTo>
                <a:lnTo>
                  <a:pt x="0" y="391753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0444713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ainting of a person holding up his hand&#10;&#10;Description automatically generated">
            <a:extLst>
              <a:ext uri="{FF2B5EF4-FFF2-40B4-BE49-F238E27FC236}">
                <a16:creationId xmlns:a16="http://schemas.microsoft.com/office/drawing/2014/main" id="{6EA755C6-CFB3-A07C-CAD0-49387DB12E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7586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C1E9CB-5A0C-5320-2ECA-E0ECE5899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>
            <a:normAutofit/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D317AE2-4EA7-7BB7-DA54-433838A1F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9785"/>
            <a:ext cx="4619621" cy="3957178"/>
          </a:xfrm>
        </p:spPr>
        <p:txBody>
          <a:bodyPr>
            <a:normAutofit/>
          </a:bodyPr>
          <a:lstStyle/>
          <a:p>
            <a:endParaRPr lang="en-US" sz="200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315188-3ABC-C145-BB7F-2F33035442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7190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7109947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3" name="Rectangle 202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4A858F-310D-5088-C5C2-84475A37C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endParaRPr lang="en-GB" sz="4000" dirty="0">
              <a:solidFill>
                <a:schemeClr val="bg1"/>
              </a:solidFill>
            </a:endParaRPr>
          </a:p>
        </p:txBody>
      </p: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31655B4F-4050-4B1F-82A8-180E74CF9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EA4C97B-84C4-4658-A6D6-600CB62B43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4FE591E-19B9-480D-9B26-EB96D70C2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2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77B0EF9-F072-65A9-AF8B-98CC8368D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6"/>
            <a:ext cx="5692774" cy="1080000"/>
          </a:xfrm>
        </p:spPr>
        <p:txBody>
          <a:bodyPr>
            <a:normAutofit/>
          </a:bodyPr>
          <a:lstStyle/>
          <a:p>
            <a:endParaRPr lang="en-GB" sz="240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B293AC-8BF4-D85B-14A2-6D94CF9EC8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12" r="9419" b="-2"/>
          <a:stretch/>
        </p:blipFill>
        <p:spPr>
          <a:xfrm>
            <a:off x="80962" y="1458690"/>
            <a:ext cx="2952750" cy="3940619"/>
          </a:xfrm>
          <a:custGeom>
            <a:avLst/>
            <a:gdLst/>
            <a:ahLst/>
            <a:cxnLst/>
            <a:rect l="l" t="t" r="r" b="b"/>
            <a:pathLst>
              <a:path w="2952750" h="3940629">
                <a:moveTo>
                  <a:pt x="0" y="0"/>
                </a:moveTo>
                <a:lnTo>
                  <a:pt x="2952750" y="0"/>
                </a:lnTo>
                <a:lnTo>
                  <a:pt x="2952749" y="3847994"/>
                </a:lnTo>
                <a:lnTo>
                  <a:pt x="0" y="3940629"/>
                </a:lnTo>
                <a:close/>
              </a:path>
            </a:pathLst>
          </a:cu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7738CB-6A92-5B2F-2DBB-F1C1BA4AD7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2"/>
          <a:stretch/>
        </p:blipFill>
        <p:spPr>
          <a:xfrm>
            <a:off x="3143251" y="636061"/>
            <a:ext cx="2857499" cy="3842008"/>
          </a:xfrm>
          <a:custGeom>
            <a:avLst/>
            <a:gdLst/>
            <a:ahLst/>
            <a:cxnLst/>
            <a:rect l="l" t="t" r="r" b="b"/>
            <a:pathLst>
              <a:path w="2857499" h="3842018">
                <a:moveTo>
                  <a:pt x="0" y="0"/>
                </a:moveTo>
                <a:lnTo>
                  <a:pt x="2857499" y="0"/>
                </a:lnTo>
                <a:lnTo>
                  <a:pt x="2857499" y="3799815"/>
                </a:lnTo>
                <a:lnTo>
                  <a:pt x="2408465" y="3766458"/>
                </a:lnTo>
                <a:lnTo>
                  <a:pt x="0" y="3842018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5F863C-5969-5E80-25AD-90D6BED59F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397" r="16649" b="2"/>
          <a:stretch/>
        </p:blipFill>
        <p:spPr>
          <a:xfrm>
            <a:off x="6096000" y="933460"/>
            <a:ext cx="2857499" cy="4026227"/>
          </a:xfrm>
          <a:custGeom>
            <a:avLst/>
            <a:gdLst/>
            <a:ahLst/>
            <a:cxnLst/>
            <a:rect l="l" t="t" r="r" b="b"/>
            <a:pathLst>
              <a:path w="2857499" h="4026237">
                <a:moveTo>
                  <a:pt x="0" y="0"/>
                </a:moveTo>
                <a:lnTo>
                  <a:pt x="2857499" y="0"/>
                </a:lnTo>
                <a:lnTo>
                  <a:pt x="2857499" y="4026237"/>
                </a:lnTo>
                <a:lnTo>
                  <a:pt x="0" y="3813966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8BA64-7321-700D-DE90-2275F96571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883" r="13382" b="-1"/>
          <a:stretch/>
        </p:blipFill>
        <p:spPr>
          <a:xfrm>
            <a:off x="9063038" y="828685"/>
            <a:ext cx="2952751" cy="4049475"/>
          </a:xfrm>
          <a:custGeom>
            <a:avLst/>
            <a:gdLst/>
            <a:ahLst/>
            <a:cxnLst/>
            <a:rect l="l" t="t" r="r" b="b"/>
            <a:pathLst>
              <a:path w="2952751" h="4049485">
                <a:moveTo>
                  <a:pt x="0" y="0"/>
                </a:moveTo>
                <a:lnTo>
                  <a:pt x="2952751" y="0"/>
                </a:lnTo>
                <a:lnTo>
                  <a:pt x="2952750" y="3940629"/>
                </a:lnTo>
                <a:lnTo>
                  <a:pt x="122465" y="4049485"/>
                </a:lnTo>
                <a:lnTo>
                  <a:pt x="0" y="40403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1752398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1326</TotalTime>
  <Words>596</Words>
  <Application>Microsoft Office PowerPoint</Application>
  <PresentationFormat>Widescreen</PresentationFormat>
  <Paragraphs>115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Amasis MT Pro Black</vt:lpstr>
      <vt:lpstr>Arial</vt:lpstr>
      <vt:lpstr>Calibri</vt:lpstr>
      <vt:lpstr>Calibri Light</vt:lpstr>
      <vt:lpstr>Gordita</vt:lpstr>
      <vt:lpstr>Wingdings</vt:lpstr>
      <vt:lpstr>Office Theme</vt:lpstr>
      <vt:lpstr>=</vt:lpstr>
      <vt:lpstr>PowerPoint Presentation</vt:lpstr>
      <vt:lpstr>International Medical Graduates (IMGs) and the NHS </vt:lpstr>
      <vt:lpstr>The challenges that can hinder performance </vt:lpstr>
      <vt:lpstr>IMG Programme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mentor &amp; the mentee</vt:lpstr>
      <vt:lpstr>Mentoring: What is it? </vt:lpstr>
      <vt:lpstr>Mentoring: Why is it important? </vt:lpstr>
      <vt:lpstr>Mentoring vs Supervising</vt:lpstr>
      <vt:lpstr>What a mentor isn’t </vt:lpstr>
      <vt:lpstr>Our Mentorship Programme </vt:lpstr>
      <vt:lpstr> IMG Forum </vt:lpstr>
      <vt:lpstr>PowerPoint Presentation</vt:lpstr>
      <vt:lpstr>Online 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IMG Programme</dc:title>
  <dc:creator>DIMITRIOS DIMOPOULOS</dc:creator>
  <cp:lastModifiedBy>DIMITRIOS DIMOPOULOS</cp:lastModifiedBy>
  <cp:revision>6</cp:revision>
  <dcterms:created xsi:type="dcterms:W3CDTF">2024-01-10T20:33:39Z</dcterms:created>
  <dcterms:modified xsi:type="dcterms:W3CDTF">2024-02-20T23:04:01Z</dcterms:modified>
</cp:coreProperties>
</file>