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1" r:id="rId2"/>
    <p:sldId id="346" r:id="rId3"/>
    <p:sldId id="348" r:id="rId4"/>
    <p:sldId id="335" r:id="rId5"/>
    <p:sldId id="34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FE7386-F70C-054D-C29C-9ECD491C1CFB}" name="Victoria Tyler" initials="VT" userId="S::Victoria.Tyler@stgeorges.nhs.uk::3c2138e7-5ac8-404d-b113-f2c3bf27abf4" providerId="AD"/>
  <p188:author id="{F0181CEA-3DF8-4327-9AB1-C3E4AE3BD843}" name="Kristina Middleton" initials="KM" userId="S::Kristina.Middleton@stgeorges.nhs.uk::12a80b11-302e-4694-ae5c-156324cb0d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D326"/>
    <a:srgbClr val="FCF363"/>
    <a:srgbClr val="E5EE59"/>
    <a:srgbClr val="BDE649"/>
    <a:srgbClr val="8ADA34"/>
    <a:srgbClr val="0F0148"/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CB8D4-1500-41A1-89B0-D70212A3BCBC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6C7B86-033E-48FE-A3DC-101CF0620E16}">
      <dgm:prSet phldrT="[Text]"/>
      <dgm:spPr>
        <a:solidFill>
          <a:srgbClr val="67D326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Mental</a:t>
          </a:r>
        </a:p>
      </dgm:t>
    </dgm:pt>
    <dgm:pt modelId="{42811FF9-77F2-4C84-9540-66CFA43D7576}" type="parTrans" cxnId="{51F6FF61-7431-4804-AB4B-45CB1FADD8AC}">
      <dgm:prSet/>
      <dgm:spPr/>
      <dgm:t>
        <a:bodyPr/>
        <a:lstStyle/>
        <a:p>
          <a:endParaRPr lang="en-GB"/>
        </a:p>
      </dgm:t>
    </dgm:pt>
    <dgm:pt modelId="{A0146F20-9DC6-4C8A-81A3-93273171871B}" type="sibTrans" cxnId="{51F6FF61-7431-4804-AB4B-45CB1FADD8AC}">
      <dgm:prSet/>
      <dgm:spPr/>
      <dgm:t>
        <a:bodyPr/>
        <a:lstStyle/>
        <a:p>
          <a:endParaRPr lang="en-GB"/>
        </a:p>
      </dgm:t>
    </dgm:pt>
    <dgm:pt modelId="{38C6D13C-AC00-4EA3-81DE-4EA11A14B1C1}">
      <dgm:prSet phldrT="[Text]" custT="1"/>
      <dgm:spPr>
        <a:solidFill>
          <a:srgbClr val="67D326"/>
        </a:solidFill>
      </dgm:spPr>
      <dgm:t>
        <a:bodyPr/>
        <a:lstStyle/>
        <a:p>
          <a:r>
            <a:rPr lang="en-GB" sz="1300" b="0" dirty="0">
              <a:solidFill>
                <a:schemeClr val="tx1"/>
              </a:solidFill>
            </a:rPr>
            <a:t>Mental Health training </a:t>
          </a:r>
          <a:r>
            <a:rPr lang="en-GB" sz="1300" dirty="0">
              <a:solidFill>
                <a:schemeClr val="tx1"/>
              </a:solidFill>
            </a:rPr>
            <a:t>options</a:t>
          </a:r>
        </a:p>
      </dgm:t>
    </dgm:pt>
    <dgm:pt modelId="{8D0C5939-C29E-478E-A7CF-CDCCC39E5225}" type="parTrans" cxnId="{D15FAFE6-FFD8-4593-A883-2E2D5BB87763}">
      <dgm:prSet/>
      <dgm:spPr/>
      <dgm:t>
        <a:bodyPr/>
        <a:lstStyle/>
        <a:p>
          <a:endParaRPr lang="en-GB"/>
        </a:p>
      </dgm:t>
    </dgm:pt>
    <dgm:pt modelId="{7935CDA2-F7E9-435A-A7DF-191A15E6D58E}" type="sibTrans" cxnId="{D15FAFE6-FFD8-4593-A883-2E2D5BB87763}">
      <dgm:prSet/>
      <dgm:spPr/>
      <dgm:t>
        <a:bodyPr/>
        <a:lstStyle/>
        <a:p>
          <a:endParaRPr lang="en-GB"/>
        </a:p>
      </dgm:t>
    </dgm:pt>
    <dgm:pt modelId="{3B7A2CB5-7D0D-4D6D-982E-FD4424FB823F}">
      <dgm:prSet phldrT="[Text]"/>
      <dgm:spPr>
        <a:solidFill>
          <a:srgbClr val="8ADA34"/>
        </a:solidFill>
      </dgm:spPr>
      <dgm:t>
        <a:bodyPr/>
        <a:lstStyle/>
        <a:p>
          <a:pPr>
            <a:buNone/>
          </a:pPr>
          <a:r>
            <a:rPr lang="en-GB" b="1" dirty="0">
              <a:solidFill>
                <a:schemeClr val="tx1"/>
              </a:solidFill>
            </a:rPr>
            <a:t>Physical</a:t>
          </a:r>
        </a:p>
      </dgm:t>
    </dgm:pt>
    <dgm:pt modelId="{4BB6C548-B9CC-4592-AC72-71B4B16B24CA}" type="parTrans" cxnId="{D018285D-0ACC-47BD-A275-03CC9E1E1C47}">
      <dgm:prSet/>
      <dgm:spPr/>
      <dgm:t>
        <a:bodyPr/>
        <a:lstStyle/>
        <a:p>
          <a:endParaRPr lang="en-GB"/>
        </a:p>
      </dgm:t>
    </dgm:pt>
    <dgm:pt modelId="{C84030FF-B478-4760-8776-CF8E6FA249E2}" type="sibTrans" cxnId="{D018285D-0ACC-47BD-A275-03CC9E1E1C47}">
      <dgm:prSet/>
      <dgm:spPr/>
      <dgm:t>
        <a:bodyPr/>
        <a:lstStyle/>
        <a:p>
          <a:endParaRPr lang="en-GB"/>
        </a:p>
      </dgm:t>
    </dgm:pt>
    <dgm:pt modelId="{C0C7C138-8A0F-47E1-B8BC-D1DDF6C925C8}">
      <dgm:prSet phldrT="[Text]" custT="1"/>
      <dgm:spPr>
        <a:solidFill>
          <a:srgbClr val="8ADA34"/>
        </a:solidFill>
      </dgm:spPr>
      <dgm:t>
        <a:bodyPr/>
        <a:lstStyle/>
        <a:p>
          <a:r>
            <a:rPr lang="en-GB" sz="1250" b="0" dirty="0">
              <a:solidFill>
                <a:schemeClr val="tx1"/>
              </a:solidFill>
            </a:rPr>
            <a:t>Exercise</a:t>
          </a:r>
        </a:p>
      </dgm:t>
    </dgm:pt>
    <dgm:pt modelId="{130415B4-AF99-4256-8CD4-C537594478EC}" type="parTrans" cxnId="{F55287F8-3A63-4F61-A0B9-51A2637B88DF}">
      <dgm:prSet/>
      <dgm:spPr/>
      <dgm:t>
        <a:bodyPr/>
        <a:lstStyle/>
        <a:p>
          <a:endParaRPr lang="en-GB"/>
        </a:p>
      </dgm:t>
    </dgm:pt>
    <dgm:pt modelId="{FE32B304-9124-49D0-917F-EEFD7635BCC4}" type="sibTrans" cxnId="{F55287F8-3A63-4F61-A0B9-51A2637B88DF}">
      <dgm:prSet/>
      <dgm:spPr/>
      <dgm:t>
        <a:bodyPr/>
        <a:lstStyle/>
        <a:p>
          <a:endParaRPr lang="en-GB"/>
        </a:p>
      </dgm:t>
    </dgm:pt>
    <dgm:pt modelId="{23E28F2D-9501-44CE-8E59-DDD0F8D466BD}">
      <dgm:prSet phldrT="[Text]" custT="1"/>
      <dgm:spPr>
        <a:solidFill>
          <a:srgbClr val="8ADA34"/>
        </a:solidFill>
      </dgm:spPr>
      <dgm:t>
        <a:bodyPr/>
        <a:lstStyle/>
        <a:p>
          <a:r>
            <a:rPr lang="en-GB" sz="1250" b="0" dirty="0">
              <a:solidFill>
                <a:schemeClr val="tx1"/>
              </a:solidFill>
            </a:rPr>
            <a:t>Menopause</a:t>
          </a:r>
          <a:r>
            <a:rPr lang="en-GB" sz="1250" dirty="0">
              <a:solidFill>
                <a:schemeClr val="tx1"/>
              </a:solidFill>
            </a:rPr>
            <a:t> education and cafes</a:t>
          </a:r>
        </a:p>
      </dgm:t>
    </dgm:pt>
    <dgm:pt modelId="{39E7400C-CAA3-45E9-B545-A4DAF7B13186}" type="parTrans" cxnId="{9FE5AC35-F380-4EF3-9033-6DF797DDDCF3}">
      <dgm:prSet/>
      <dgm:spPr/>
      <dgm:t>
        <a:bodyPr/>
        <a:lstStyle/>
        <a:p>
          <a:endParaRPr lang="en-GB"/>
        </a:p>
      </dgm:t>
    </dgm:pt>
    <dgm:pt modelId="{7F7D1321-D4FC-4B03-87F7-E992A63BE1A7}" type="sibTrans" cxnId="{9FE5AC35-F380-4EF3-9033-6DF797DDDCF3}">
      <dgm:prSet/>
      <dgm:spPr/>
      <dgm:t>
        <a:bodyPr/>
        <a:lstStyle/>
        <a:p>
          <a:endParaRPr lang="en-GB"/>
        </a:p>
      </dgm:t>
    </dgm:pt>
    <dgm:pt modelId="{80D394C2-BB22-47A7-BF6B-688E2567CC43}">
      <dgm:prSet phldrT="[Text]"/>
      <dgm:spPr>
        <a:solidFill>
          <a:srgbClr val="BDE649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Social</a:t>
          </a:r>
        </a:p>
      </dgm:t>
    </dgm:pt>
    <dgm:pt modelId="{EFCF2322-8D2D-4F48-A985-8D6F2079A797}" type="parTrans" cxnId="{FD23D38D-0C38-454E-84FA-88C29493F423}">
      <dgm:prSet/>
      <dgm:spPr/>
      <dgm:t>
        <a:bodyPr/>
        <a:lstStyle/>
        <a:p>
          <a:endParaRPr lang="en-GB"/>
        </a:p>
      </dgm:t>
    </dgm:pt>
    <dgm:pt modelId="{FBD73CEC-5251-48F6-92CB-9DBC06C702BB}" type="sibTrans" cxnId="{FD23D38D-0C38-454E-84FA-88C29493F423}">
      <dgm:prSet/>
      <dgm:spPr/>
      <dgm:t>
        <a:bodyPr/>
        <a:lstStyle/>
        <a:p>
          <a:endParaRPr lang="en-GB"/>
        </a:p>
      </dgm:t>
    </dgm:pt>
    <dgm:pt modelId="{6BC7C163-39FE-4019-8763-CC0ACFE4D469}">
      <dgm:prSet phldrT="[Text]" custT="1"/>
      <dgm:spPr>
        <a:solidFill>
          <a:srgbClr val="BDE649"/>
        </a:solidFill>
      </dgm:spPr>
      <dgm:t>
        <a:bodyPr/>
        <a:lstStyle/>
        <a:p>
          <a:r>
            <a:rPr lang="en-GB" sz="1300" dirty="0">
              <a:solidFill>
                <a:schemeClr val="tx1"/>
              </a:solidFill>
            </a:rPr>
            <a:t>Team challenges and initiatives</a:t>
          </a:r>
        </a:p>
      </dgm:t>
    </dgm:pt>
    <dgm:pt modelId="{BAD84CE8-8531-469F-BA2A-909EF881A410}" type="parTrans" cxnId="{78DD0897-B329-4E82-9F71-B607CC1A2CF5}">
      <dgm:prSet/>
      <dgm:spPr/>
      <dgm:t>
        <a:bodyPr/>
        <a:lstStyle/>
        <a:p>
          <a:endParaRPr lang="en-GB"/>
        </a:p>
      </dgm:t>
    </dgm:pt>
    <dgm:pt modelId="{C0077BEC-B39E-4B19-A9D4-5581CB4087E9}" type="sibTrans" cxnId="{78DD0897-B329-4E82-9F71-B607CC1A2CF5}">
      <dgm:prSet/>
      <dgm:spPr/>
      <dgm:t>
        <a:bodyPr/>
        <a:lstStyle/>
        <a:p>
          <a:endParaRPr lang="en-GB"/>
        </a:p>
      </dgm:t>
    </dgm:pt>
    <dgm:pt modelId="{1DE775A9-CD6A-4BF9-9337-8BB46A96731A}">
      <dgm:prSet phldrT="[Text]" custT="1"/>
      <dgm:spPr>
        <a:solidFill>
          <a:srgbClr val="BDE649"/>
        </a:solidFill>
      </dgm:spPr>
      <dgm:t>
        <a:bodyPr/>
        <a:lstStyle/>
        <a:p>
          <a:r>
            <a:rPr lang="en-GB" sz="1300" dirty="0">
              <a:solidFill>
                <a:schemeClr val="tx1"/>
              </a:solidFill>
            </a:rPr>
            <a:t>Health and Wellbeing Champion Network</a:t>
          </a:r>
        </a:p>
      </dgm:t>
    </dgm:pt>
    <dgm:pt modelId="{7AF496DF-22CD-452F-A9FD-0B2297BBFFE2}" type="parTrans" cxnId="{680A79A4-5BB4-47A3-AF21-1C48DD0FBC56}">
      <dgm:prSet/>
      <dgm:spPr/>
      <dgm:t>
        <a:bodyPr/>
        <a:lstStyle/>
        <a:p>
          <a:endParaRPr lang="en-GB"/>
        </a:p>
      </dgm:t>
    </dgm:pt>
    <dgm:pt modelId="{A6379FC3-6D88-469A-935F-570BE06793C7}" type="sibTrans" cxnId="{680A79A4-5BB4-47A3-AF21-1C48DD0FBC56}">
      <dgm:prSet/>
      <dgm:spPr/>
      <dgm:t>
        <a:bodyPr/>
        <a:lstStyle/>
        <a:p>
          <a:endParaRPr lang="en-GB"/>
        </a:p>
      </dgm:t>
    </dgm:pt>
    <dgm:pt modelId="{70270FA7-80FC-47E6-B144-BF613788905D}">
      <dgm:prSet phldrT="[Text]"/>
      <dgm:spPr>
        <a:solidFill>
          <a:srgbClr val="E5EE59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Financial</a:t>
          </a:r>
        </a:p>
      </dgm:t>
    </dgm:pt>
    <dgm:pt modelId="{A1943CDF-7AA9-4E66-8F05-99F56BEC1930}" type="parTrans" cxnId="{8D32610B-2FD6-4135-890C-197833E4A10D}">
      <dgm:prSet/>
      <dgm:spPr/>
      <dgm:t>
        <a:bodyPr/>
        <a:lstStyle/>
        <a:p>
          <a:endParaRPr lang="en-GB"/>
        </a:p>
      </dgm:t>
    </dgm:pt>
    <dgm:pt modelId="{B202B78C-9743-4F66-9904-DA6A37A03B39}" type="sibTrans" cxnId="{8D32610B-2FD6-4135-890C-197833E4A10D}">
      <dgm:prSet/>
      <dgm:spPr/>
      <dgm:t>
        <a:bodyPr/>
        <a:lstStyle/>
        <a:p>
          <a:endParaRPr lang="en-GB"/>
        </a:p>
      </dgm:t>
    </dgm:pt>
    <dgm:pt modelId="{E57EB13D-FA32-4E79-8DB3-2E61A81B9373}">
      <dgm:prSet phldrT="[Text]"/>
      <dgm:spPr>
        <a:solidFill>
          <a:srgbClr val="FCF363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Work</a:t>
          </a:r>
        </a:p>
      </dgm:t>
    </dgm:pt>
    <dgm:pt modelId="{D9316B10-8FD2-48AF-89E4-561D0700010F}" type="parTrans" cxnId="{250F8DD5-15A9-4806-A4DD-D7BCDC5FFC0F}">
      <dgm:prSet/>
      <dgm:spPr/>
      <dgm:t>
        <a:bodyPr/>
        <a:lstStyle/>
        <a:p>
          <a:endParaRPr lang="en-GB"/>
        </a:p>
      </dgm:t>
    </dgm:pt>
    <dgm:pt modelId="{883FAD4A-4C55-4A21-804C-4907115FEFD6}" type="sibTrans" cxnId="{250F8DD5-15A9-4806-A4DD-D7BCDC5FFC0F}">
      <dgm:prSet/>
      <dgm:spPr/>
      <dgm:t>
        <a:bodyPr/>
        <a:lstStyle/>
        <a:p>
          <a:endParaRPr lang="en-GB"/>
        </a:p>
      </dgm:t>
    </dgm:pt>
    <dgm:pt modelId="{61E8C1F3-51BD-4160-B905-FB16C280A6D6}">
      <dgm:prSet phldrT="[Text]" custT="1"/>
      <dgm:spPr>
        <a:solidFill>
          <a:srgbClr val="BDE649"/>
        </a:solidFill>
      </dgm:spPr>
      <dgm:t>
        <a:bodyPr/>
        <a:lstStyle/>
        <a:p>
          <a:r>
            <a:rPr lang="en-GB" sz="1300" dirty="0">
              <a:solidFill>
                <a:schemeClr val="tx1"/>
              </a:solidFill>
            </a:rPr>
            <a:t>Staff Arts Club</a:t>
          </a:r>
        </a:p>
      </dgm:t>
    </dgm:pt>
    <dgm:pt modelId="{E694F371-D6DF-4C79-ADB5-C0A09F6DC261}" type="parTrans" cxnId="{1525AC41-C7F8-4E54-8744-942E5F3EAEA6}">
      <dgm:prSet/>
      <dgm:spPr/>
      <dgm:t>
        <a:bodyPr/>
        <a:lstStyle/>
        <a:p>
          <a:endParaRPr lang="en-GB"/>
        </a:p>
      </dgm:t>
    </dgm:pt>
    <dgm:pt modelId="{8C5C13B2-A626-4EB8-81DE-997DA3927F11}" type="sibTrans" cxnId="{1525AC41-C7F8-4E54-8744-942E5F3EAEA6}">
      <dgm:prSet/>
      <dgm:spPr/>
      <dgm:t>
        <a:bodyPr/>
        <a:lstStyle/>
        <a:p>
          <a:endParaRPr lang="en-GB"/>
        </a:p>
      </dgm:t>
    </dgm:pt>
    <dgm:pt modelId="{7D80712E-0484-48E1-B387-2256F922C89C}">
      <dgm:prSet phldrT="[Text]" custT="1"/>
      <dgm:spPr>
        <a:solidFill>
          <a:srgbClr val="8ADA34"/>
        </a:solidFill>
      </dgm:spPr>
      <dgm:t>
        <a:bodyPr/>
        <a:lstStyle/>
        <a:p>
          <a:r>
            <a:rPr lang="en-GB" sz="1250" b="0" dirty="0">
              <a:solidFill>
                <a:schemeClr val="tx1"/>
              </a:solidFill>
            </a:rPr>
            <a:t>Cycling</a:t>
          </a:r>
        </a:p>
      </dgm:t>
    </dgm:pt>
    <dgm:pt modelId="{CA77ABFA-F02E-42A3-B9B5-24745DC24B92}" type="parTrans" cxnId="{3C6882A3-ABDE-4D5C-9C3C-165A6F635559}">
      <dgm:prSet/>
      <dgm:spPr/>
      <dgm:t>
        <a:bodyPr/>
        <a:lstStyle/>
        <a:p>
          <a:endParaRPr lang="en-GB"/>
        </a:p>
      </dgm:t>
    </dgm:pt>
    <dgm:pt modelId="{8F7B8464-8687-4C92-8E89-61F525CD28F2}" type="sibTrans" cxnId="{3C6882A3-ABDE-4D5C-9C3C-165A6F635559}">
      <dgm:prSet/>
      <dgm:spPr/>
      <dgm:t>
        <a:bodyPr/>
        <a:lstStyle/>
        <a:p>
          <a:endParaRPr lang="en-GB"/>
        </a:p>
      </dgm:t>
    </dgm:pt>
    <dgm:pt modelId="{414E4B7A-6CE4-41A3-82D9-BB65648315FD}">
      <dgm:prSet phldrT="[Text]" custT="1"/>
      <dgm:spPr>
        <a:solidFill>
          <a:srgbClr val="E5EE59"/>
        </a:solidFill>
      </dgm:spPr>
      <dgm:t>
        <a:bodyPr/>
        <a:lstStyle/>
        <a:p>
          <a:r>
            <a:rPr lang="en-GB" sz="1300" dirty="0">
              <a:solidFill>
                <a:schemeClr val="tx1"/>
              </a:solidFill>
            </a:rPr>
            <a:t>Staff discounts</a:t>
          </a:r>
        </a:p>
      </dgm:t>
    </dgm:pt>
    <dgm:pt modelId="{F9688F99-8575-48DD-9E0F-DE5F1F0EAB33}" type="parTrans" cxnId="{5CBDECB6-0648-415D-8D86-B50C971F2291}">
      <dgm:prSet/>
      <dgm:spPr/>
      <dgm:t>
        <a:bodyPr/>
        <a:lstStyle/>
        <a:p>
          <a:endParaRPr lang="en-GB"/>
        </a:p>
      </dgm:t>
    </dgm:pt>
    <dgm:pt modelId="{B8663DCB-EAB4-4E25-9292-DAFF9DA6AA8A}" type="sibTrans" cxnId="{5CBDECB6-0648-415D-8D86-B50C971F2291}">
      <dgm:prSet/>
      <dgm:spPr/>
      <dgm:t>
        <a:bodyPr/>
        <a:lstStyle/>
        <a:p>
          <a:endParaRPr lang="en-GB"/>
        </a:p>
      </dgm:t>
    </dgm:pt>
    <dgm:pt modelId="{A52E9B0D-F8AE-4A73-AD14-6FC4D1E5FF6C}">
      <dgm:prSet phldrT="[Text]" custT="1"/>
      <dgm:spPr>
        <a:solidFill>
          <a:srgbClr val="FCF363"/>
        </a:solidFill>
      </dgm:spPr>
      <dgm:t>
        <a:bodyPr/>
        <a:lstStyle/>
        <a:p>
          <a:r>
            <a:rPr lang="en-GB" sz="1300" dirty="0">
              <a:solidFill>
                <a:schemeClr val="tx1"/>
              </a:solidFill>
            </a:rPr>
            <a:t>Wellness Action Plan</a:t>
          </a:r>
        </a:p>
      </dgm:t>
    </dgm:pt>
    <dgm:pt modelId="{EE1A82AB-9BB2-4E2E-A7C2-5512F0E41020}" type="parTrans" cxnId="{623E1626-9522-496B-A309-C3E98893B0FD}">
      <dgm:prSet/>
      <dgm:spPr/>
      <dgm:t>
        <a:bodyPr/>
        <a:lstStyle/>
        <a:p>
          <a:endParaRPr lang="en-GB"/>
        </a:p>
      </dgm:t>
    </dgm:pt>
    <dgm:pt modelId="{F4B341F9-9A5D-4CCC-A8DD-35AF937B7486}" type="sibTrans" cxnId="{623E1626-9522-496B-A309-C3E98893B0FD}">
      <dgm:prSet/>
      <dgm:spPr/>
      <dgm:t>
        <a:bodyPr/>
        <a:lstStyle/>
        <a:p>
          <a:endParaRPr lang="en-GB"/>
        </a:p>
      </dgm:t>
    </dgm:pt>
    <dgm:pt modelId="{331D1D73-1C98-4E67-A54F-2DFC7EFBB0F9}">
      <dgm:prSet phldrT="[Text]" custT="1"/>
      <dgm:spPr>
        <a:solidFill>
          <a:srgbClr val="FCF363"/>
        </a:solidFill>
      </dgm:spPr>
      <dgm:t>
        <a:bodyPr/>
        <a:lstStyle/>
        <a:p>
          <a:r>
            <a:rPr lang="en-GB" sz="1300" dirty="0">
              <a:solidFill>
                <a:schemeClr val="tx1"/>
              </a:solidFill>
            </a:rPr>
            <a:t>Manager’s Toolkits</a:t>
          </a:r>
        </a:p>
      </dgm:t>
    </dgm:pt>
    <dgm:pt modelId="{9DCAA0CF-4D95-415A-BD2C-AE554D0D29BA}" type="parTrans" cxnId="{F617C8F5-92EA-44A8-97F0-CFCFEB7A1A8C}">
      <dgm:prSet/>
      <dgm:spPr/>
      <dgm:t>
        <a:bodyPr/>
        <a:lstStyle/>
        <a:p>
          <a:endParaRPr lang="en-GB"/>
        </a:p>
      </dgm:t>
    </dgm:pt>
    <dgm:pt modelId="{F121D63E-2E9E-476E-B5F1-6899D539E302}" type="sibTrans" cxnId="{F617C8F5-92EA-44A8-97F0-CFCFEB7A1A8C}">
      <dgm:prSet/>
      <dgm:spPr/>
      <dgm:t>
        <a:bodyPr/>
        <a:lstStyle/>
        <a:p>
          <a:endParaRPr lang="en-GB"/>
        </a:p>
      </dgm:t>
    </dgm:pt>
    <dgm:pt modelId="{6FB5C7A6-F809-49D1-8C05-61BCB29CDB55}">
      <dgm:prSet phldrT="[Text]" custT="1"/>
      <dgm:spPr>
        <a:solidFill>
          <a:srgbClr val="FCF363"/>
        </a:solidFill>
      </dgm:spPr>
      <dgm:t>
        <a:bodyPr/>
        <a:lstStyle/>
        <a:p>
          <a:r>
            <a:rPr lang="en-GB" sz="1300" dirty="0">
              <a:solidFill>
                <a:schemeClr val="tx1"/>
              </a:solidFill>
            </a:rPr>
            <a:t>Training</a:t>
          </a:r>
        </a:p>
      </dgm:t>
    </dgm:pt>
    <dgm:pt modelId="{146B46F5-4E5B-45BD-8CAE-78AF9788CE2C}" type="parTrans" cxnId="{8EBA8BDD-9664-4686-B6B7-9506AA67690C}">
      <dgm:prSet/>
      <dgm:spPr/>
      <dgm:t>
        <a:bodyPr/>
        <a:lstStyle/>
        <a:p>
          <a:endParaRPr lang="en-GB"/>
        </a:p>
      </dgm:t>
    </dgm:pt>
    <dgm:pt modelId="{F43C3477-F65E-4C06-A5A1-2CA4A6DE9757}" type="sibTrans" cxnId="{8EBA8BDD-9664-4686-B6B7-9506AA67690C}">
      <dgm:prSet/>
      <dgm:spPr/>
      <dgm:t>
        <a:bodyPr/>
        <a:lstStyle/>
        <a:p>
          <a:endParaRPr lang="en-GB"/>
        </a:p>
      </dgm:t>
    </dgm:pt>
    <dgm:pt modelId="{3FAD4219-DEE8-48BA-A958-ED8635F93531}">
      <dgm:prSet phldrT="[Text]" custT="1"/>
      <dgm:spPr>
        <a:solidFill>
          <a:srgbClr val="FCF363"/>
        </a:solidFill>
      </dgm:spPr>
      <dgm:t>
        <a:bodyPr/>
        <a:lstStyle/>
        <a:p>
          <a:r>
            <a:rPr lang="en-GB" sz="1300" dirty="0">
              <a:solidFill>
                <a:schemeClr val="tx1"/>
              </a:solidFill>
            </a:rPr>
            <a:t>Policies</a:t>
          </a:r>
        </a:p>
      </dgm:t>
    </dgm:pt>
    <dgm:pt modelId="{76C6B7B0-FE74-494F-B730-5B6771E267DF}" type="parTrans" cxnId="{1A72D749-F84B-4E1D-AA6D-5CC00E0ABA5A}">
      <dgm:prSet/>
      <dgm:spPr/>
      <dgm:t>
        <a:bodyPr/>
        <a:lstStyle/>
        <a:p>
          <a:endParaRPr lang="en-GB"/>
        </a:p>
      </dgm:t>
    </dgm:pt>
    <dgm:pt modelId="{8AAC0515-3AA8-4EDB-9B57-0090911C3EB1}" type="sibTrans" cxnId="{1A72D749-F84B-4E1D-AA6D-5CC00E0ABA5A}">
      <dgm:prSet/>
      <dgm:spPr/>
      <dgm:t>
        <a:bodyPr/>
        <a:lstStyle/>
        <a:p>
          <a:endParaRPr lang="en-GB"/>
        </a:p>
      </dgm:t>
    </dgm:pt>
    <dgm:pt modelId="{16DC711F-8C21-41D9-A984-DBE2C5EC0998}">
      <dgm:prSet phldrT="[Text]" custT="1"/>
      <dgm:spPr>
        <a:solidFill>
          <a:srgbClr val="E5EE59"/>
        </a:solidFill>
      </dgm:spPr>
      <dgm:t>
        <a:bodyPr/>
        <a:lstStyle/>
        <a:p>
          <a:r>
            <a:rPr lang="en-GB" sz="1300" dirty="0">
              <a:solidFill>
                <a:schemeClr val="tx1"/>
              </a:solidFill>
            </a:rPr>
            <a:t>Car Leasing Scheme</a:t>
          </a:r>
        </a:p>
      </dgm:t>
    </dgm:pt>
    <dgm:pt modelId="{B3BE304C-EBC6-4476-931E-2749DE6CF48E}" type="parTrans" cxnId="{238CA1FF-76A5-4CF9-8686-FD5739393DF9}">
      <dgm:prSet/>
      <dgm:spPr/>
      <dgm:t>
        <a:bodyPr/>
        <a:lstStyle/>
        <a:p>
          <a:endParaRPr lang="en-GB"/>
        </a:p>
      </dgm:t>
    </dgm:pt>
    <dgm:pt modelId="{F57F357D-20C9-431E-ACA8-4A7DD899DBE5}" type="sibTrans" cxnId="{238CA1FF-76A5-4CF9-8686-FD5739393DF9}">
      <dgm:prSet/>
      <dgm:spPr/>
      <dgm:t>
        <a:bodyPr/>
        <a:lstStyle/>
        <a:p>
          <a:endParaRPr lang="en-GB"/>
        </a:p>
      </dgm:t>
    </dgm:pt>
    <dgm:pt modelId="{D976E408-5D80-4B8D-9B7F-62D322427915}">
      <dgm:prSet phldrT="[Text]" custT="1"/>
      <dgm:spPr>
        <a:solidFill>
          <a:srgbClr val="E5EE59"/>
        </a:solidFill>
      </dgm:spPr>
      <dgm:t>
        <a:bodyPr/>
        <a:lstStyle/>
        <a:p>
          <a:endParaRPr lang="en-GB" sz="1300" dirty="0">
            <a:solidFill>
              <a:schemeClr val="tx1"/>
            </a:solidFill>
          </a:endParaRPr>
        </a:p>
      </dgm:t>
    </dgm:pt>
    <dgm:pt modelId="{F71C4FC8-FAF0-4B98-933F-4B4D0F11D26C}" type="parTrans" cxnId="{717C8940-8810-463E-A86C-CCD8194F4D70}">
      <dgm:prSet/>
      <dgm:spPr/>
      <dgm:t>
        <a:bodyPr/>
        <a:lstStyle/>
        <a:p>
          <a:endParaRPr lang="en-GB"/>
        </a:p>
      </dgm:t>
    </dgm:pt>
    <dgm:pt modelId="{A00ED665-2D8F-4C36-894B-94039C322189}" type="sibTrans" cxnId="{717C8940-8810-463E-A86C-CCD8194F4D70}">
      <dgm:prSet/>
      <dgm:spPr/>
      <dgm:t>
        <a:bodyPr/>
        <a:lstStyle/>
        <a:p>
          <a:endParaRPr lang="en-GB"/>
        </a:p>
      </dgm:t>
    </dgm:pt>
    <dgm:pt modelId="{AEDD8B76-016B-4600-A917-5AE11D46A057}">
      <dgm:prSet phldrT="[Text]" custT="1"/>
      <dgm:spPr>
        <a:solidFill>
          <a:srgbClr val="8ADA34"/>
        </a:solidFill>
      </dgm:spPr>
      <dgm:t>
        <a:bodyPr/>
        <a:lstStyle/>
        <a:p>
          <a:endParaRPr lang="en-GB" sz="1250" dirty="0">
            <a:solidFill>
              <a:schemeClr val="tx1"/>
            </a:solidFill>
          </a:endParaRPr>
        </a:p>
      </dgm:t>
    </dgm:pt>
    <dgm:pt modelId="{A62E28A2-CEE6-4AE4-BD6E-48B6E6E2762B}" type="parTrans" cxnId="{97F1310B-DD75-41DA-B118-A9BA437A4480}">
      <dgm:prSet/>
      <dgm:spPr/>
      <dgm:t>
        <a:bodyPr/>
        <a:lstStyle/>
        <a:p>
          <a:endParaRPr lang="en-GB"/>
        </a:p>
      </dgm:t>
    </dgm:pt>
    <dgm:pt modelId="{7F076A91-B2DE-4D29-A6F2-21FF8FA7BAEF}" type="sibTrans" cxnId="{97F1310B-DD75-41DA-B118-A9BA437A4480}">
      <dgm:prSet/>
      <dgm:spPr/>
      <dgm:t>
        <a:bodyPr/>
        <a:lstStyle/>
        <a:p>
          <a:endParaRPr lang="en-GB"/>
        </a:p>
      </dgm:t>
    </dgm:pt>
    <dgm:pt modelId="{653A5C53-AF91-49BD-9B0F-AB1BA70DD283}">
      <dgm:prSet phldrT="[Text]" custT="1"/>
      <dgm:spPr>
        <a:solidFill>
          <a:srgbClr val="BDE649"/>
        </a:solidFill>
      </dgm:spPr>
      <dgm:t>
        <a:bodyPr/>
        <a:lstStyle/>
        <a:p>
          <a:endParaRPr lang="en-GB" sz="1300" dirty="0">
            <a:solidFill>
              <a:schemeClr val="tx1"/>
            </a:solidFill>
          </a:endParaRPr>
        </a:p>
      </dgm:t>
    </dgm:pt>
    <dgm:pt modelId="{58DB4A41-274A-4F74-81C4-94B5E3D4EE9E}" type="parTrans" cxnId="{B97F1E4A-2C85-4F31-9E78-8E040885D05B}">
      <dgm:prSet/>
      <dgm:spPr/>
      <dgm:t>
        <a:bodyPr/>
        <a:lstStyle/>
        <a:p>
          <a:endParaRPr lang="en-GB"/>
        </a:p>
      </dgm:t>
    </dgm:pt>
    <dgm:pt modelId="{260CE324-9E8C-451F-BE0E-0EC79001A463}" type="sibTrans" cxnId="{B97F1E4A-2C85-4F31-9E78-8E040885D05B}">
      <dgm:prSet/>
      <dgm:spPr/>
      <dgm:t>
        <a:bodyPr/>
        <a:lstStyle/>
        <a:p>
          <a:endParaRPr lang="en-GB"/>
        </a:p>
      </dgm:t>
    </dgm:pt>
    <dgm:pt modelId="{A50BFF59-8BCB-4BC9-9F03-0C61BABF82AD}">
      <dgm:prSet phldrT="[Text]" custT="1"/>
      <dgm:spPr>
        <a:solidFill>
          <a:srgbClr val="BDE649"/>
        </a:solidFill>
      </dgm:spPr>
      <dgm:t>
        <a:bodyPr/>
        <a:lstStyle/>
        <a:p>
          <a:endParaRPr lang="en-GB" sz="1300" dirty="0">
            <a:solidFill>
              <a:schemeClr val="tx1"/>
            </a:solidFill>
          </a:endParaRPr>
        </a:p>
      </dgm:t>
    </dgm:pt>
    <dgm:pt modelId="{3D781196-E7F5-4C00-B8F1-9A4EC8D23FDF}" type="parTrans" cxnId="{A9CC1447-DC15-4DBF-912B-5BF395E6395B}">
      <dgm:prSet/>
      <dgm:spPr/>
      <dgm:t>
        <a:bodyPr/>
        <a:lstStyle/>
        <a:p>
          <a:endParaRPr lang="en-GB"/>
        </a:p>
      </dgm:t>
    </dgm:pt>
    <dgm:pt modelId="{89AEF995-EC42-44CC-8C19-E17063ADCB24}" type="sibTrans" cxnId="{A9CC1447-DC15-4DBF-912B-5BF395E6395B}">
      <dgm:prSet/>
      <dgm:spPr/>
      <dgm:t>
        <a:bodyPr/>
        <a:lstStyle/>
        <a:p>
          <a:endParaRPr lang="en-GB"/>
        </a:p>
      </dgm:t>
    </dgm:pt>
    <dgm:pt modelId="{E1CFE64A-E3AB-47CC-A791-7B836762C364}">
      <dgm:prSet phldrT="[Text]" custT="1"/>
      <dgm:spPr>
        <a:solidFill>
          <a:srgbClr val="E5EE59"/>
        </a:solidFill>
      </dgm:spPr>
      <dgm:t>
        <a:bodyPr/>
        <a:lstStyle/>
        <a:p>
          <a:endParaRPr lang="en-GB" sz="1300" dirty="0">
            <a:solidFill>
              <a:schemeClr val="tx1"/>
            </a:solidFill>
          </a:endParaRPr>
        </a:p>
      </dgm:t>
    </dgm:pt>
    <dgm:pt modelId="{BBC58C38-A1E0-4025-A36F-093A082B5CB9}" type="parTrans" cxnId="{FDBF82E2-4D0B-4554-B983-3BE72ECFD5E0}">
      <dgm:prSet/>
      <dgm:spPr/>
      <dgm:t>
        <a:bodyPr/>
        <a:lstStyle/>
        <a:p>
          <a:endParaRPr lang="en-GB"/>
        </a:p>
      </dgm:t>
    </dgm:pt>
    <dgm:pt modelId="{4E3B48D3-3ED3-4182-AF67-39EEFEE63162}" type="sibTrans" cxnId="{FDBF82E2-4D0B-4554-B983-3BE72ECFD5E0}">
      <dgm:prSet/>
      <dgm:spPr/>
      <dgm:t>
        <a:bodyPr/>
        <a:lstStyle/>
        <a:p>
          <a:endParaRPr lang="en-GB"/>
        </a:p>
      </dgm:t>
    </dgm:pt>
    <dgm:pt modelId="{38C5DBEC-B3F4-4ED1-895F-005060C64D9C}">
      <dgm:prSet phldrT="[Text]" custT="1"/>
      <dgm:spPr>
        <a:solidFill>
          <a:srgbClr val="E5EE59"/>
        </a:solidFill>
      </dgm:spPr>
      <dgm:t>
        <a:bodyPr/>
        <a:lstStyle/>
        <a:p>
          <a:endParaRPr lang="en-GB" sz="1300" dirty="0">
            <a:solidFill>
              <a:schemeClr val="tx1"/>
            </a:solidFill>
          </a:endParaRPr>
        </a:p>
      </dgm:t>
    </dgm:pt>
    <dgm:pt modelId="{931661BB-DB4E-493B-8F1C-9539C4F3D23E}" type="parTrans" cxnId="{14ADC8DC-5943-4891-BE33-40AC1652A85F}">
      <dgm:prSet/>
      <dgm:spPr/>
      <dgm:t>
        <a:bodyPr/>
        <a:lstStyle/>
        <a:p>
          <a:endParaRPr lang="en-GB"/>
        </a:p>
      </dgm:t>
    </dgm:pt>
    <dgm:pt modelId="{0B5D0199-B312-4C21-8EE2-265173723CCE}" type="sibTrans" cxnId="{14ADC8DC-5943-4891-BE33-40AC1652A85F}">
      <dgm:prSet/>
      <dgm:spPr/>
      <dgm:t>
        <a:bodyPr/>
        <a:lstStyle/>
        <a:p>
          <a:endParaRPr lang="en-GB"/>
        </a:p>
      </dgm:t>
    </dgm:pt>
    <dgm:pt modelId="{031B4DCF-BFB6-44B1-B447-C8F6DA06514B}">
      <dgm:prSet phldrT="[Text]" custT="1"/>
      <dgm:spPr>
        <a:solidFill>
          <a:srgbClr val="FCF363"/>
        </a:solidFill>
      </dgm:spPr>
      <dgm:t>
        <a:bodyPr/>
        <a:lstStyle/>
        <a:p>
          <a:endParaRPr lang="en-GB" sz="1300" dirty="0">
            <a:solidFill>
              <a:schemeClr val="tx1"/>
            </a:solidFill>
          </a:endParaRPr>
        </a:p>
      </dgm:t>
    </dgm:pt>
    <dgm:pt modelId="{D213DECA-1F18-4234-9DBD-72FE56ECEBAA}" type="parTrans" cxnId="{5EC413C6-E186-43A4-92A1-09D03B7C332B}">
      <dgm:prSet/>
      <dgm:spPr/>
      <dgm:t>
        <a:bodyPr/>
        <a:lstStyle/>
        <a:p>
          <a:endParaRPr lang="en-GB"/>
        </a:p>
      </dgm:t>
    </dgm:pt>
    <dgm:pt modelId="{57C45890-DC41-4AE4-834A-9A58A607E30A}" type="sibTrans" cxnId="{5EC413C6-E186-43A4-92A1-09D03B7C332B}">
      <dgm:prSet/>
      <dgm:spPr/>
      <dgm:t>
        <a:bodyPr/>
        <a:lstStyle/>
        <a:p>
          <a:endParaRPr lang="en-GB"/>
        </a:p>
      </dgm:t>
    </dgm:pt>
    <dgm:pt modelId="{C9F0761B-5825-43FE-8B38-9A7081B8DF74}">
      <dgm:prSet phldrT="[Text]" custT="1"/>
      <dgm:spPr>
        <a:solidFill>
          <a:srgbClr val="FCF363"/>
        </a:solidFill>
      </dgm:spPr>
      <dgm:t>
        <a:bodyPr/>
        <a:lstStyle/>
        <a:p>
          <a:endParaRPr lang="en-GB" sz="1300" dirty="0">
            <a:solidFill>
              <a:schemeClr val="tx1"/>
            </a:solidFill>
          </a:endParaRPr>
        </a:p>
      </dgm:t>
    </dgm:pt>
    <dgm:pt modelId="{3AAB8772-87FE-40CF-A5C5-1DDA118E5002}" type="parTrans" cxnId="{C4D0601A-FC90-4EF5-8A40-5562CF025755}">
      <dgm:prSet/>
      <dgm:spPr/>
      <dgm:t>
        <a:bodyPr/>
        <a:lstStyle/>
        <a:p>
          <a:endParaRPr lang="en-GB"/>
        </a:p>
      </dgm:t>
    </dgm:pt>
    <dgm:pt modelId="{E9C5019A-F28A-4DE4-984C-90780628CEE5}" type="sibTrans" cxnId="{C4D0601A-FC90-4EF5-8A40-5562CF025755}">
      <dgm:prSet/>
      <dgm:spPr/>
      <dgm:t>
        <a:bodyPr/>
        <a:lstStyle/>
        <a:p>
          <a:endParaRPr lang="en-GB"/>
        </a:p>
      </dgm:t>
    </dgm:pt>
    <dgm:pt modelId="{6CE9492E-0779-4328-A282-246F8A3F90E5}">
      <dgm:prSet phldrT="[Text]" custT="1"/>
      <dgm:spPr>
        <a:solidFill>
          <a:srgbClr val="FCF363"/>
        </a:solidFill>
      </dgm:spPr>
      <dgm:t>
        <a:bodyPr/>
        <a:lstStyle/>
        <a:p>
          <a:endParaRPr lang="en-GB" sz="1300" dirty="0">
            <a:solidFill>
              <a:schemeClr val="tx1"/>
            </a:solidFill>
          </a:endParaRPr>
        </a:p>
      </dgm:t>
    </dgm:pt>
    <dgm:pt modelId="{CAC66DE2-7E2D-4854-8A1D-B7E37E0210CB}" type="parTrans" cxnId="{4848CDC6-6D4F-4490-B045-AADD82050F3E}">
      <dgm:prSet/>
      <dgm:spPr/>
      <dgm:t>
        <a:bodyPr/>
        <a:lstStyle/>
        <a:p>
          <a:endParaRPr lang="en-GB"/>
        </a:p>
      </dgm:t>
    </dgm:pt>
    <dgm:pt modelId="{5634A0DD-7070-4DFB-89F7-0F1295896B8E}" type="sibTrans" cxnId="{4848CDC6-6D4F-4490-B045-AADD82050F3E}">
      <dgm:prSet/>
      <dgm:spPr/>
      <dgm:t>
        <a:bodyPr/>
        <a:lstStyle/>
        <a:p>
          <a:endParaRPr lang="en-GB"/>
        </a:p>
      </dgm:t>
    </dgm:pt>
    <dgm:pt modelId="{056478F1-0A04-44C9-B945-58C53D2548E2}">
      <dgm:prSet phldrT="[Text]" custT="1"/>
      <dgm:spPr>
        <a:solidFill>
          <a:srgbClr val="8ADA34"/>
        </a:solidFill>
      </dgm:spPr>
      <dgm:t>
        <a:bodyPr/>
        <a:lstStyle/>
        <a:p>
          <a:endParaRPr lang="en-GB" sz="1250" dirty="0">
            <a:solidFill>
              <a:schemeClr val="tx1"/>
            </a:solidFill>
          </a:endParaRPr>
        </a:p>
      </dgm:t>
    </dgm:pt>
    <dgm:pt modelId="{B22FE66C-E3F4-4613-B1D6-0339738098F8}" type="parTrans" cxnId="{07826B6F-F019-4D0A-8C4C-CA443B7EA9CB}">
      <dgm:prSet/>
      <dgm:spPr/>
      <dgm:t>
        <a:bodyPr/>
        <a:lstStyle/>
        <a:p>
          <a:endParaRPr lang="en-GB"/>
        </a:p>
      </dgm:t>
    </dgm:pt>
    <dgm:pt modelId="{E63CFD72-843F-4F03-9006-62B533C79E61}" type="sibTrans" cxnId="{07826B6F-F019-4D0A-8C4C-CA443B7EA9CB}">
      <dgm:prSet/>
      <dgm:spPr/>
      <dgm:t>
        <a:bodyPr/>
        <a:lstStyle/>
        <a:p>
          <a:endParaRPr lang="en-GB"/>
        </a:p>
      </dgm:t>
    </dgm:pt>
    <dgm:pt modelId="{659A2035-C085-47CD-8DF0-C6FA2B2DF4E6}">
      <dgm:prSet custT="1"/>
      <dgm:spPr/>
      <dgm:t>
        <a:bodyPr/>
        <a:lstStyle/>
        <a:p>
          <a:r>
            <a:rPr lang="en-GB" sz="1300" dirty="0">
              <a:solidFill>
                <a:schemeClr val="tx1"/>
              </a:solidFill>
            </a:rPr>
            <a:t>Mental Health Awareness for Managers</a:t>
          </a:r>
        </a:p>
      </dgm:t>
    </dgm:pt>
    <dgm:pt modelId="{D7AEAE81-D90C-4E8D-B8A9-629CF9FEECFB}" type="parTrans" cxnId="{FB5DE670-E983-4318-A8B1-ECE96929E4A2}">
      <dgm:prSet/>
      <dgm:spPr/>
      <dgm:t>
        <a:bodyPr/>
        <a:lstStyle/>
        <a:p>
          <a:endParaRPr lang="en-GB"/>
        </a:p>
      </dgm:t>
    </dgm:pt>
    <dgm:pt modelId="{9C3AE9CA-F5CB-439F-B71D-F39513E43293}" type="sibTrans" cxnId="{FB5DE670-E983-4318-A8B1-ECE96929E4A2}">
      <dgm:prSet/>
      <dgm:spPr/>
      <dgm:t>
        <a:bodyPr/>
        <a:lstStyle/>
        <a:p>
          <a:endParaRPr lang="en-GB"/>
        </a:p>
      </dgm:t>
    </dgm:pt>
    <dgm:pt modelId="{0C1EC98F-DD1D-4247-B762-86ED4310A33A}">
      <dgm:prSet custT="1"/>
      <dgm:spPr/>
      <dgm:t>
        <a:bodyPr/>
        <a:lstStyle/>
        <a:p>
          <a:r>
            <a:rPr lang="en-GB" sz="1300" dirty="0">
              <a:solidFill>
                <a:schemeClr val="tx1"/>
              </a:solidFill>
            </a:rPr>
            <a:t>Suicide Prevention</a:t>
          </a:r>
        </a:p>
      </dgm:t>
    </dgm:pt>
    <dgm:pt modelId="{F8A10EED-14AC-4C8E-A829-4E20C3230031}" type="parTrans" cxnId="{9AB0FA32-0E55-4544-8C58-20CB3A26EE1A}">
      <dgm:prSet/>
      <dgm:spPr/>
      <dgm:t>
        <a:bodyPr/>
        <a:lstStyle/>
        <a:p>
          <a:endParaRPr lang="en-GB"/>
        </a:p>
      </dgm:t>
    </dgm:pt>
    <dgm:pt modelId="{98B7412A-92FE-452E-AEA4-E44A656C7887}" type="sibTrans" cxnId="{9AB0FA32-0E55-4544-8C58-20CB3A26EE1A}">
      <dgm:prSet/>
      <dgm:spPr/>
      <dgm:t>
        <a:bodyPr/>
        <a:lstStyle/>
        <a:p>
          <a:endParaRPr lang="en-GB"/>
        </a:p>
      </dgm:t>
    </dgm:pt>
    <dgm:pt modelId="{4014152F-3A19-4F51-B855-F062E5228B1B}">
      <dgm:prSet custT="1"/>
      <dgm:spPr/>
      <dgm:t>
        <a:bodyPr/>
        <a:lstStyle/>
        <a:p>
          <a:r>
            <a:rPr lang="en-GB" sz="1300" dirty="0">
              <a:solidFill>
                <a:schemeClr val="tx1"/>
              </a:solidFill>
            </a:rPr>
            <a:t>Mental Health First Aid</a:t>
          </a:r>
        </a:p>
      </dgm:t>
    </dgm:pt>
    <dgm:pt modelId="{3ABF6A39-0CCC-4C27-A639-123134207011}" type="parTrans" cxnId="{103419C9-A0CB-4A9A-95FC-A373A035B200}">
      <dgm:prSet/>
      <dgm:spPr/>
      <dgm:t>
        <a:bodyPr/>
        <a:lstStyle/>
        <a:p>
          <a:endParaRPr lang="en-GB"/>
        </a:p>
      </dgm:t>
    </dgm:pt>
    <dgm:pt modelId="{6CA96033-7BB8-4357-BFA1-63662DA1EBFB}" type="sibTrans" cxnId="{103419C9-A0CB-4A9A-95FC-A373A035B200}">
      <dgm:prSet/>
      <dgm:spPr/>
      <dgm:t>
        <a:bodyPr/>
        <a:lstStyle/>
        <a:p>
          <a:endParaRPr lang="en-GB"/>
        </a:p>
      </dgm:t>
    </dgm:pt>
    <dgm:pt modelId="{96C9335B-5322-4BC1-B5F2-ABBD8D9C9C0F}">
      <dgm:prSet custT="1"/>
      <dgm:spPr/>
      <dgm:t>
        <a:bodyPr/>
        <a:lstStyle/>
        <a:p>
          <a:endParaRPr lang="en-GB" sz="1300" b="0" dirty="0">
            <a:solidFill>
              <a:schemeClr val="tx1"/>
            </a:solidFill>
          </a:endParaRPr>
        </a:p>
      </dgm:t>
    </dgm:pt>
    <dgm:pt modelId="{B7BC0202-16C4-4BCC-A56F-4D2645768B3A}" type="parTrans" cxnId="{02250C61-D9CD-4E10-9962-4112DE3BD8A6}">
      <dgm:prSet/>
      <dgm:spPr/>
      <dgm:t>
        <a:bodyPr/>
        <a:lstStyle/>
        <a:p>
          <a:endParaRPr lang="en-GB"/>
        </a:p>
      </dgm:t>
    </dgm:pt>
    <dgm:pt modelId="{A3A335C9-4C06-4018-9E98-767F2F3E2E62}" type="sibTrans" cxnId="{02250C61-D9CD-4E10-9962-4112DE3BD8A6}">
      <dgm:prSet/>
      <dgm:spPr/>
      <dgm:t>
        <a:bodyPr/>
        <a:lstStyle/>
        <a:p>
          <a:endParaRPr lang="en-GB"/>
        </a:p>
      </dgm:t>
    </dgm:pt>
    <dgm:pt modelId="{719A05CE-AAAF-4810-8E29-922A627F4ED2}">
      <dgm:prSet custT="1"/>
      <dgm:spPr/>
      <dgm:t>
        <a:bodyPr/>
        <a:lstStyle/>
        <a:p>
          <a:r>
            <a:rPr lang="en-GB" sz="1300" b="0" dirty="0">
              <a:solidFill>
                <a:schemeClr val="tx1"/>
              </a:solidFill>
            </a:rPr>
            <a:t>Free apps </a:t>
          </a:r>
          <a:r>
            <a:rPr lang="en-GB" sz="1300" dirty="0">
              <a:solidFill>
                <a:schemeClr val="tx1"/>
              </a:solidFill>
            </a:rPr>
            <a:t>(Headspace, Unmind)</a:t>
          </a:r>
        </a:p>
      </dgm:t>
    </dgm:pt>
    <dgm:pt modelId="{4E4164B9-DC4B-4BA5-9E9B-A3894BC43CFF}" type="parTrans" cxnId="{72FBB8F3-B9C8-4F5C-B4C5-9288F70ABA6B}">
      <dgm:prSet/>
      <dgm:spPr/>
      <dgm:t>
        <a:bodyPr/>
        <a:lstStyle/>
        <a:p>
          <a:endParaRPr lang="en-GB"/>
        </a:p>
      </dgm:t>
    </dgm:pt>
    <dgm:pt modelId="{C9D6CDA7-24DF-471E-8338-DAEDACB24FBC}" type="sibTrans" cxnId="{72FBB8F3-B9C8-4F5C-B4C5-9288F70ABA6B}">
      <dgm:prSet/>
      <dgm:spPr/>
      <dgm:t>
        <a:bodyPr/>
        <a:lstStyle/>
        <a:p>
          <a:endParaRPr lang="en-GB"/>
        </a:p>
      </dgm:t>
    </dgm:pt>
    <dgm:pt modelId="{D9CDD0F1-2BE5-410E-BB4C-104C045E4A3A}">
      <dgm:prSet phldrT="[Text]" custT="1"/>
      <dgm:spPr>
        <a:solidFill>
          <a:srgbClr val="E5EE59"/>
        </a:solidFill>
      </dgm:spPr>
      <dgm:t>
        <a:bodyPr/>
        <a:lstStyle/>
        <a:p>
          <a:r>
            <a:rPr lang="en-GB" sz="1300" dirty="0">
              <a:solidFill>
                <a:schemeClr val="tx1"/>
              </a:solidFill>
            </a:rPr>
            <a:t>£2 meal options in the canteen</a:t>
          </a:r>
        </a:p>
      </dgm:t>
    </dgm:pt>
    <dgm:pt modelId="{90DCDD2A-0BD5-4F9A-9558-65DFF8F80ED6}" type="parTrans" cxnId="{FB926DB0-3A58-4021-A32F-71647AD65EDD}">
      <dgm:prSet/>
      <dgm:spPr/>
      <dgm:t>
        <a:bodyPr/>
        <a:lstStyle/>
        <a:p>
          <a:endParaRPr lang="en-GB"/>
        </a:p>
      </dgm:t>
    </dgm:pt>
    <dgm:pt modelId="{060ECA6C-4986-4FB2-A3D1-A6D98F52887F}" type="sibTrans" cxnId="{FB926DB0-3A58-4021-A32F-71647AD65EDD}">
      <dgm:prSet/>
      <dgm:spPr/>
      <dgm:t>
        <a:bodyPr/>
        <a:lstStyle/>
        <a:p>
          <a:endParaRPr lang="en-GB"/>
        </a:p>
      </dgm:t>
    </dgm:pt>
    <dgm:pt modelId="{4F23038F-6517-4EE2-8B6F-592EE0635A2C}">
      <dgm:prSet phldrT="[Text]" custT="1"/>
      <dgm:spPr>
        <a:solidFill>
          <a:srgbClr val="E5EE59"/>
        </a:solidFill>
      </dgm:spPr>
      <dgm:t>
        <a:bodyPr/>
        <a:lstStyle/>
        <a:p>
          <a:r>
            <a:rPr lang="en-GB" sz="1300" dirty="0" err="1">
              <a:solidFill>
                <a:schemeClr val="tx1"/>
              </a:solidFill>
            </a:rPr>
            <a:t>Wagestream</a:t>
          </a:r>
          <a:r>
            <a:rPr lang="en-GB" sz="1300" dirty="0">
              <a:solidFill>
                <a:schemeClr val="tx1"/>
              </a:solidFill>
            </a:rPr>
            <a:t> – flexible access to earned wages, benefits checker, savings</a:t>
          </a:r>
        </a:p>
      </dgm:t>
    </dgm:pt>
    <dgm:pt modelId="{BDD7A372-F2F2-4427-B509-50E800C49F0F}" type="parTrans" cxnId="{E80135DA-AEAE-4550-B6F8-3195CF9C01BF}">
      <dgm:prSet/>
      <dgm:spPr/>
      <dgm:t>
        <a:bodyPr/>
        <a:lstStyle/>
        <a:p>
          <a:endParaRPr lang="en-GB"/>
        </a:p>
      </dgm:t>
    </dgm:pt>
    <dgm:pt modelId="{6F1124FA-D5A2-417B-AC62-C4063132AC3A}" type="sibTrans" cxnId="{E80135DA-AEAE-4550-B6F8-3195CF9C01BF}">
      <dgm:prSet/>
      <dgm:spPr/>
      <dgm:t>
        <a:bodyPr/>
        <a:lstStyle/>
        <a:p>
          <a:endParaRPr lang="en-GB"/>
        </a:p>
      </dgm:t>
    </dgm:pt>
    <dgm:pt modelId="{EFCFBDFD-0E24-45F9-9E7F-E5C537306304}">
      <dgm:prSet phldrT="[Text]" custT="1"/>
      <dgm:spPr>
        <a:solidFill>
          <a:srgbClr val="E5EE59"/>
        </a:solidFill>
      </dgm:spPr>
      <dgm:t>
        <a:bodyPr/>
        <a:lstStyle/>
        <a:p>
          <a:endParaRPr lang="en-GB" sz="1300" dirty="0">
            <a:solidFill>
              <a:schemeClr val="tx1"/>
            </a:solidFill>
          </a:endParaRPr>
        </a:p>
      </dgm:t>
    </dgm:pt>
    <dgm:pt modelId="{8B1059CA-64A3-4009-B5ED-F867238813B3}" type="parTrans" cxnId="{14129318-D518-4F84-9296-DB313171C893}">
      <dgm:prSet/>
      <dgm:spPr/>
      <dgm:t>
        <a:bodyPr/>
        <a:lstStyle/>
        <a:p>
          <a:endParaRPr lang="en-GB"/>
        </a:p>
      </dgm:t>
    </dgm:pt>
    <dgm:pt modelId="{6B22B838-D4EA-41F6-A99B-079EC60C7929}" type="sibTrans" cxnId="{14129318-D518-4F84-9296-DB313171C893}">
      <dgm:prSet/>
      <dgm:spPr/>
      <dgm:t>
        <a:bodyPr/>
        <a:lstStyle/>
        <a:p>
          <a:endParaRPr lang="en-GB"/>
        </a:p>
      </dgm:t>
    </dgm:pt>
    <dgm:pt modelId="{759EA3B0-A3C8-4B95-9670-83EE15B74885}">
      <dgm:prSet phldrT="[Text]" custT="1"/>
      <dgm:spPr>
        <a:solidFill>
          <a:srgbClr val="8ADA34"/>
        </a:solidFill>
      </dgm:spPr>
      <dgm:t>
        <a:bodyPr/>
        <a:lstStyle/>
        <a:p>
          <a:r>
            <a:rPr lang="en-GB" sz="1250" dirty="0">
              <a:solidFill>
                <a:schemeClr val="tx1"/>
              </a:solidFill>
            </a:rPr>
            <a:t>Outdoor gym at St Georges</a:t>
          </a:r>
        </a:p>
      </dgm:t>
    </dgm:pt>
    <dgm:pt modelId="{B4887B1D-6725-44E4-9015-BC6480A0FB78}" type="parTrans" cxnId="{ACC91D5E-EE7F-49E2-8255-8E34273497B3}">
      <dgm:prSet/>
      <dgm:spPr/>
      <dgm:t>
        <a:bodyPr/>
        <a:lstStyle/>
        <a:p>
          <a:endParaRPr lang="en-GB"/>
        </a:p>
      </dgm:t>
    </dgm:pt>
    <dgm:pt modelId="{4F6F16E3-D17A-4C85-8ECE-272A1C0CAA68}" type="sibTrans" cxnId="{ACC91D5E-EE7F-49E2-8255-8E34273497B3}">
      <dgm:prSet/>
      <dgm:spPr/>
      <dgm:t>
        <a:bodyPr/>
        <a:lstStyle/>
        <a:p>
          <a:endParaRPr lang="en-GB"/>
        </a:p>
      </dgm:t>
    </dgm:pt>
    <dgm:pt modelId="{66C0318F-312A-4E76-AF37-D416AC6E5F9C}">
      <dgm:prSet phldrT="[Text]" custT="1"/>
      <dgm:spPr>
        <a:solidFill>
          <a:srgbClr val="8ADA34"/>
        </a:solidFill>
      </dgm:spPr>
      <dgm:t>
        <a:bodyPr/>
        <a:lstStyle/>
        <a:p>
          <a:r>
            <a:rPr lang="en-GB" sz="1250" dirty="0">
              <a:solidFill>
                <a:schemeClr val="tx1"/>
              </a:solidFill>
            </a:rPr>
            <a:t>Free gym &amp; classes at QMH</a:t>
          </a:r>
        </a:p>
      </dgm:t>
    </dgm:pt>
    <dgm:pt modelId="{36AEC1D3-3C9A-49D7-930D-19DBBCAA68BD}" type="parTrans" cxnId="{F5B3223A-9012-49A9-823E-B8ECCBB27252}">
      <dgm:prSet/>
      <dgm:spPr/>
      <dgm:t>
        <a:bodyPr/>
        <a:lstStyle/>
        <a:p>
          <a:endParaRPr lang="en-GB"/>
        </a:p>
      </dgm:t>
    </dgm:pt>
    <dgm:pt modelId="{4D83984B-EC47-4BAB-82EA-AA4C735EADA3}" type="sibTrans" cxnId="{F5B3223A-9012-49A9-823E-B8ECCBB27252}">
      <dgm:prSet/>
      <dgm:spPr/>
      <dgm:t>
        <a:bodyPr/>
        <a:lstStyle/>
        <a:p>
          <a:endParaRPr lang="en-GB"/>
        </a:p>
      </dgm:t>
    </dgm:pt>
    <dgm:pt modelId="{7A445FF5-6E39-4B8E-9253-C8259F5827C3}">
      <dgm:prSet phldrT="[Text]" custT="1"/>
      <dgm:spPr>
        <a:solidFill>
          <a:srgbClr val="8ADA34"/>
        </a:solidFill>
      </dgm:spPr>
      <dgm:t>
        <a:bodyPr/>
        <a:lstStyle/>
        <a:p>
          <a:r>
            <a:rPr lang="en-GB" sz="1250" dirty="0">
              <a:solidFill>
                <a:schemeClr val="tx1"/>
              </a:solidFill>
            </a:rPr>
            <a:t>Gym discounts</a:t>
          </a:r>
        </a:p>
      </dgm:t>
    </dgm:pt>
    <dgm:pt modelId="{EED33A6E-BCC0-4386-914E-A8606B36AA92}" type="parTrans" cxnId="{2FE0164B-1546-4D19-810D-6CC4D8D71CF0}">
      <dgm:prSet/>
      <dgm:spPr/>
      <dgm:t>
        <a:bodyPr/>
        <a:lstStyle/>
        <a:p>
          <a:endParaRPr lang="en-GB"/>
        </a:p>
      </dgm:t>
    </dgm:pt>
    <dgm:pt modelId="{C94D6F4E-55B1-4C14-A415-E3ADB0ECB0CC}" type="sibTrans" cxnId="{2FE0164B-1546-4D19-810D-6CC4D8D71CF0}">
      <dgm:prSet/>
      <dgm:spPr/>
      <dgm:t>
        <a:bodyPr/>
        <a:lstStyle/>
        <a:p>
          <a:endParaRPr lang="en-GB"/>
        </a:p>
      </dgm:t>
    </dgm:pt>
    <dgm:pt modelId="{DC74F6DE-08BC-4BCB-A89A-81AE90139644}">
      <dgm:prSet phldrT="[Text]" custT="1"/>
      <dgm:spPr>
        <a:solidFill>
          <a:srgbClr val="8ADA3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50" dirty="0">
              <a:solidFill>
                <a:schemeClr val="tx1"/>
              </a:solidFill>
            </a:rPr>
            <a:t> Cycle to Work options, </a:t>
          </a:r>
        </a:p>
      </dgm:t>
    </dgm:pt>
    <dgm:pt modelId="{81B5F734-AEB0-4DB2-96AE-D44C73C44D18}" type="parTrans" cxnId="{D7AC49DF-49B7-45DF-82BD-D714C3895C57}">
      <dgm:prSet/>
      <dgm:spPr/>
      <dgm:t>
        <a:bodyPr/>
        <a:lstStyle/>
        <a:p>
          <a:endParaRPr lang="en-GB"/>
        </a:p>
      </dgm:t>
    </dgm:pt>
    <dgm:pt modelId="{2CE9C697-C996-432E-8185-B989022BA719}" type="sibTrans" cxnId="{D7AC49DF-49B7-45DF-82BD-D714C3895C57}">
      <dgm:prSet/>
      <dgm:spPr/>
      <dgm:t>
        <a:bodyPr/>
        <a:lstStyle/>
        <a:p>
          <a:endParaRPr lang="en-GB"/>
        </a:p>
      </dgm:t>
    </dgm:pt>
    <dgm:pt modelId="{49D289F1-5421-430C-82AF-8CBCE1DBD0A0}">
      <dgm:prSet phldrT="[Text]" custT="1"/>
      <dgm:spPr>
        <a:solidFill>
          <a:srgbClr val="8ADA3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50" dirty="0">
              <a:solidFill>
                <a:schemeClr val="tx1"/>
              </a:solidFill>
            </a:rPr>
            <a:t> Bicycle User Group, </a:t>
          </a:r>
        </a:p>
      </dgm:t>
    </dgm:pt>
    <dgm:pt modelId="{ADBAD7E3-ECD6-4CF3-A2AE-D69D546B66FC}" type="parTrans" cxnId="{F0A38A4E-87DE-4BED-ADFC-E7F1B4662B3A}">
      <dgm:prSet/>
      <dgm:spPr/>
      <dgm:t>
        <a:bodyPr/>
        <a:lstStyle/>
        <a:p>
          <a:endParaRPr lang="en-GB"/>
        </a:p>
      </dgm:t>
    </dgm:pt>
    <dgm:pt modelId="{64A23518-4A0C-4764-8C1B-E9893A18CD09}" type="sibTrans" cxnId="{F0A38A4E-87DE-4BED-ADFC-E7F1B4662B3A}">
      <dgm:prSet/>
      <dgm:spPr/>
      <dgm:t>
        <a:bodyPr/>
        <a:lstStyle/>
        <a:p>
          <a:endParaRPr lang="en-GB"/>
        </a:p>
      </dgm:t>
    </dgm:pt>
    <dgm:pt modelId="{792F9483-D979-457C-890C-6EEFB8FD353F}">
      <dgm:prSet phldrT="[Text]" custT="1"/>
      <dgm:spPr>
        <a:solidFill>
          <a:srgbClr val="8ADA3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50" dirty="0">
              <a:solidFill>
                <a:schemeClr val="tx1"/>
              </a:solidFill>
            </a:rPr>
            <a:t> Bike sheds and showers</a:t>
          </a:r>
        </a:p>
      </dgm:t>
    </dgm:pt>
    <dgm:pt modelId="{85C74355-3EBC-4A25-A089-0555560BD98D}" type="parTrans" cxnId="{AB089A5B-C9A9-4E8F-B9E3-45F06BE10F48}">
      <dgm:prSet/>
      <dgm:spPr/>
      <dgm:t>
        <a:bodyPr/>
        <a:lstStyle/>
        <a:p>
          <a:endParaRPr lang="en-GB"/>
        </a:p>
      </dgm:t>
    </dgm:pt>
    <dgm:pt modelId="{B77ABC1C-B406-45ED-BA14-7D9A2BFD93AC}" type="sibTrans" cxnId="{AB089A5B-C9A9-4E8F-B9E3-45F06BE10F48}">
      <dgm:prSet/>
      <dgm:spPr/>
      <dgm:t>
        <a:bodyPr/>
        <a:lstStyle/>
        <a:p>
          <a:endParaRPr lang="en-GB"/>
        </a:p>
      </dgm:t>
    </dgm:pt>
    <dgm:pt modelId="{E225F7ED-2FBD-45CD-8715-8C4438A0AFAD}">
      <dgm:prSet phldrT="[Text]" custT="1"/>
      <dgm:spPr>
        <a:solidFill>
          <a:srgbClr val="8ADA3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50" dirty="0">
              <a:solidFill>
                <a:schemeClr val="tx1"/>
              </a:solidFill>
            </a:rPr>
            <a:t> Dr Bike visits</a:t>
          </a:r>
        </a:p>
      </dgm:t>
    </dgm:pt>
    <dgm:pt modelId="{C2B60B2D-0F9A-4CFE-AFEA-A5DD6B7F66D1}" type="parTrans" cxnId="{AFB5B2C2-3E80-4E46-A146-29C455980D96}">
      <dgm:prSet/>
      <dgm:spPr/>
      <dgm:t>
        <a:bodyPr/>
        <a:lstStyle/>
        <a:p>
          <a:endParaRPr lang="en-GB"/>
        </a:p>
      </dgm:t>
    </dgm:pt>
    <dgm:pt modelId="{4170AC61-9453-44F2-BE17-331A7C7CCF0E}" type="sibTrans" cxnId="{AFB5B2C2-3E80-4E46-A146-29C455980D96}">
      <dgm:prSet/>
      <dgm:spPr/>
      <dgm:t>
        <a:bodyPr/>
        <a:lstStyle/>
        <a:p>
          <a:endParaRPr lang="en-GB"/>
        </a:p>
      </dgm:t>
    </dgm:pt>
    <dgm:pt modelId="{6069D53F-583E-4DDF-8F16-D3B58C7D5C8D}">
      <dgm:prSet phldrT="[Text]" custT="1"/>
      <dgm:spPr>
        <a:solidFill>
          <a:srgbClr val="8ADA34"/>
        </a:solidFill>
      </dgm:spPr>
      <dgm:t>
        <a:bodyPr/>
        <a:lstStyle/>
        <a:p>
          <a:r>
            <a:rPr lang="en-GB" sz="1250" dirty="0" err="1">
              <a:solidFill>
                <a:schemeClr val="tx1"/>
              </a:solidFill>
            </a:rPr>
            <a:t>Actio</a:t>
          </a:r>
          <a:r>
            <a:rPr lang="en-GB" sz="1250" dirty="0">
              <a:solidFill>
                <a:schemeClr val="tx1"/>
              </a:solidFill>
            </a:rPr>
            <a:t> platform</a:t>
          </a:r>
        </a:p>
      </dgm:t>
    </dgm:pt>
    <dgm:pt modelId="{4773B9D7-3979-4FA6-8FC4-DCA1B506D092}" type="parTrans" cxnId="{E0A45910-498F-4F12-B3DA-CCDF8E5BEA88}">
      <dgm:prSet/>
      <dgm:spPr/>
      <dgm:t>
        <a:bodyPr/>
        <a:lstStyle/>
        <a:p>
          <a:endParaRPr lang="en-GB"/>
        </a:p>
      </dgm:t>
    </dgm:pt>
    <dgm:pt modelId="{7D62766F-9328-4927-9A0C-9870B52B5F75}" type="sibTrans" cxnId="{E0A45910-498F-4F12-B3DA-CCDF8E5BEA88}">
      <dgm:prSet/>
      <dgm:spPr/>
      <dgm:t>
        <a:bodyPr/>
        <a:lstStyle/>
        <a:p>
          <a:endParaRPr lang="en-GB"/>
        </a:p>
      </dgm:t>
    </dgm:pt>
    <dgm:pt modelId="{34EC0972-0E20-497B-AF88-3F58FA610DBE}" type="pres">
      <dgm:prSet presAssocID="{29ECB8D4-1500-41A1-89B0-D70212A3BCBC}" presName="linearFlow" presStyleCnt="0">
        <dgm:presLayoutVars>
          <dgm:dir/>
          <dgm:animLvl val="lvl"/>
          <dgm:resizeHandles/>
        </dgm:presLayoutVars>
      </dgm:prSet>
      <dgm:spPr/>
    </dgm:pt>
    <dgm:pt modelId="{C3FC711A-97B9-458F-9787-118FB88A51AA}" type="pres">
      <dgm:prSet presAssocID="{0B6C7B86-033E-48FE-A3DC-101CF0620E16}" presName="compositeNode" presStyleCnt="0">
        <dgm:presLayoutVars>
          <dgm:bulletEnabled val="1"/>
        </dgm:presLayoutVars>
      </dgm:prSet>
      <dgm:spPr/>
    </dgm:pt>
    <dgm:pt modelId="{D684DD7D-D8F7-4FEA-B7F3-087F68763AE5}" type="pres">
      <dgm:prSet presAssocID="{0B6C7B86-033E-48FE-A3DC-101CF0620E16}" presName="image" presStyleLbl="fgImgPlace1" presStyleIdx="0" presStyleCnt="5" custScaleX="113204" custLinFactNeighborX="-6841" custLinFactNeighborY="-358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>
          <a:glow rad="63500">
            <a:schemeClr val="accent4">
              <a:satMod val="175000"/>
              <a:alpha val="40000"/>
            </a:schemeClr>
          </a:glow>
        </a:effectLst>
      </dgm:spPr>
      <dgm:extLst>
        <a:ext uri="{E40237B7-FDA0-4F09-8148-C483321AD2D9}">
          <dgm14:cNvPr xmlns:dgm14="http://schemas.microsoft.com/office/drawing/2010/diagram" id="0" name="" descr="Brain in head outline"/>
        </a:ext>
      </dgm:extLst>
    </dgm:pt>
    <dgm:pt modelId="{0B55C188-59DD-4674-9174-770C3046D4B5}" type="pres">
      <dgm:prSet presAssocID="{0B6C7B86-033E-48FE-A3DC-101CF0620E16}" presName="childNode" presStyleLbl="node1" presStyleIdx="0" presStyleCnt="5" custScaleX="115828" custLinFactNeighborX="8402" custLinFactNeighborY="499">
        <dgm:presLayoutVars>
          <dgm:bulletEnabled val="1"/>
        </dgm:presLayoutVars>
      </dgm:prSet>
      <dgm:spPr/>
    </dgm:pt>
    <dgm:pt modelId="{A61153CF-F2FD-4507-B511-C6739B5D1358}" type="pres">
      <dgm:prSet presAssocID="{0B6C7B86-033E-48FE-A3DC-101CF0620E16}" presName="parentNode" presStyleLbl="revTx" presStyleIdx="0" presStyleCnt="5" custScaleX="174807" custLinFactNeighborX="-38277" custLinFactNeighborY="1">
        <dgm:presLayoutVars>
          <dgm:chMax val="0"/>
          <dgm:bulletEnabled val="1"/>
        </dgm:presLayoutVars>
      </dgm:prSet>
      <dgm:spPr/>
    </dgm:pt>
    <dgm:pt modelId="{20B7D059-26BC-4BD6-A259-D68D99AF983C}" type="pres">
      <dgm:prSet presAssocID="{A0146F20-9DC6-4C8A-81A3-93273171871B}" presName="sibTrans" presStyleCnt="0"/>
      <dgm:spPr/>
    </dgm:pt>
    <dgm:pt modelId="{1B0512A6-7A6D-4263-85D9-5DF84E246776}" type="pres">
      <dgm:prSet presAssocID="{3B7A2CB5-7D0D-4D6D-982E-FD4424FB823F}" presName="compositeNode" presStyleCnt="0">
        <dgm:presLayoutVars>
          <dgm:bulletEnabled val="1"/>
        </dgm:presLayoutVars>
      </dgm:prSet>
      <dgm:spPr/>
    </dgm:pt>
    <dgm:pt modelId="{8EA651FB-AC79-4979-BEE3-C834DC5F1802}" type="pres">
      <dgm:prSet presAssocID="{3B7A2CB5-7D0D-4D6D-982E-FD4424FB823F}" presName="image" presStyleLbl="fgImgPlace1" presStyleIdx="1" presStyleCnt="5" custScaleX="113204" custLinFactNeighborX="-59651" custLinFactNeighborY="-3584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>
          <a:glow rad="63500">
            <a:schemeClr val="accent4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Gymnast: Rings with solid fill"/>
        </a:ext>
      </dgm:extLst>
    </dgm:pt>
    <dgm:pt modelId="{EC2F4674-8D04-440B-B7BD-8F705B70A987}" type="pres">
      <dgm:prSet presAssocID="{3B7A2CB5-7D0D-4D6D-982E-FD4424FB823F}" presName="childNode" presStyleLbl="node1" presStyleIdx="1" presStyleCnt="5" custScaleX="123485" custLinFactNeighborX="5441" custLinFactNeighborY="999">
        <dgm:presLayoutVars>
          <dgm:bulletEnabled val="1"/>
        </dgm:presLayoutVars>
      </dgm:prSet>
      <dgm:spPr/>
    </dgm:pt>
    <dgm:pt modelId="{950ACDA1-F37D-4928-8F81-BC7D1853324C}" type="pres">
      <dgm:prSet presAssocID="{3B7A2CB5-7D0D-4D6D-982E-FD4424FB823F}" presName="parentNode" presStyleLbl="revTx" presStyleIdx="1" presStyleCnt="5" custScaleX="174807" custLinFactNeighborX="-64966" custLinFactNeighborY="250">
        <dgm:presLayoutVars>
          <dgm:chMax val="0"/>
          <dgm:bulletEnabled val="1"/>
        </dgm:presLayoutVars>
      </dgm:prSet>
      <dgm:spPr/>
    </dgm:pt>
    <dgm:pt modelId="{E573F2CA-6F9B-4FC1-9AB5-A8DBCC623A0D}" type="pres">
      <dgm:prSet presAssocID="{C84030FF-B478-4760-8776-CF8E6FA249E2}" presName="sibTrans" presStyleCnt="0"/>
      <dgm:spPr/>
    </dgm:pt>
    <dgm:pt modelId="{9A7598DC-F6D7-4545-A819-3994830A4D99}" type="pres">
      <dgm:prSet presAssocID="{80D394C2-BB22-47A7-BF6B-688E2567CC43}" presName="compositeNode" presStyleCnt="0">
        <dgm:presLayoutVars>
          <dgm:bulletEnabled val="1"/>
        </dgm:presLayoutVars>
      </dgm:prSet>
      <dgm:spPr/>
    </dgm:pt>
    <dgm:pt modelId="{D9E8D8C3-62B6-4479-B04C-0F1D927EB11F}" type="pres">
      <dgm:prSet presAssocID="{80D394C2-BB22-47A7-BF6B-688E2567CC43}" presName="image" presStyleLbl="fgImgPlace1" presStyleIdx="2" presStyleCnt="5" custScaleX="113204" custLinFactNeighborX="-59651" custLinFactNeighborY="-3584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>
          <a:glow rad="63500">
            <a:schemeClr val="accent4">
              <a:satMod val="175000"/>
              <a:alpha val="40000"/>
            </a:schemeClr>
          </a:glow>
        </a:effectLst>
      </dgm:spPr>
      <dgm:extLst>
        <a:ext uri="{E40237B7-FDA0-4F09-8148-C483321AD2D9}">
          <dgm14:cNvPr xmlns:dgm14="http://schemas.microsoft.com/office/drawing/2010/diagram" id="0" name="" descr="Connections outline"/>
        </a:ext>
      </dgm:extLst>
    </dgm:pt>
    <dgm:pt modelId="{D5D664A7-5478-48A5-A782-85BEB8777CA1}" type="pres">
      <dgm:prSet presAssocID="{80D394C2-BB22-47A7-BF6B-688E2567CC43}" presName="childNode" presStyleLbl="node1" presStyleIdx="2" presStyleCnt="5" custScaleX="123485" custLinFactNeighborY="749">
        <dgm:presLayoutVars>
          <dgm:bulletEnabled val="1"/>
        </dgm:presLayoutVars>
      </dgm:prSet>
      <dgm:spPr/>
    </dgm:pt>
    <dgm:pt modelId="{4EC4A587-C299-46FF-A74B-1DB898EEF0BA}" type="pres">
      <dgm:prSet presAssocID="{80D394C2-BB22-47A7-BF6B-688E2567CC43}" presName="parentNode" presStyleLbl="revTx" presStyleIdx="2" presStyleCnt="5" custScaleX="174807" custLinFactNeighborX="-88679" custLinFactNeighborY="250">
        <dgm:presLayoutVars>
          <dgm:chMax val="0"/>
          <dgm:bulletEnabled val="1"/>
        </dgm:presLayoutVars>
      </dgm:prSet>
      <dgm:spPr/>
    </dgm:pt>
    <dgm:pt modelId="{848CF850-D02B-4EE5-AB4E-D2D458DF9126}" type="pres">
      <dgm:prSet presAssocID="{FBD73CEC-5251-48F6-92CB-9DBC06C702BB}" presName="sibTrans" presStyleCnt="0"/>
      <dgm:spPr/>
    </dgm:pt>
    <dgm:pt modelId="{E7222017-6986-4565-8CB9-408EF51D6307}" type="pres">
      <dgm:prSet presAssocID="{70270FA7-80FC-47E6-B144-BF613788905D}" presName="compositeNode" presStyleCnt="0">
        <dgm:presLayoutVars>
          <dgm:bulletEnabled val="1"/>
        </dgm:presLayoutVars>
      </dgm:prSet>
      <dgm:spPr/>
    </dgm:pt>
    <dgm:pt modelId="{6D132C62-3F11-4E61-BC94-08CED3AC88AE}" type="pres">
      <dgm:prSet presAssocID="{70270FA7-80FC-47E6-B144-BF613788905D}" presName="image" presStyleLbl="fgImgPlace1" presStyleIdx="3" presStyleCnt="5" custScaleX="113204" custLinFactNeighborX="-59651" custLinFactNeighborY="-3584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effectLst>
          <a:glow rad="63500">
            <a:schemeClr val="accent4">
              <a:satMod val="175000"/>
              <a:alpha val="40000"/>
            </a:schemeClr>
          </a:glow>
        </a:effectLst>
      </dgm:spPr>
      <dgm:extLst>
        <a:ext uri="{E40237B7-FDA0-4F09-8148-C483321AD2D9}">
          <dgm14:cNvPr xmlns:dgm14="http://schemas.microsoft.com/office/drawing/2010/diagram" id="0" name="" descr="Piggy Bank outline"/>
        </a:ext>
      </dgm:extLst>
    </dgm:pt>
    <dgm:pt modelId="{CE6E13A1-73F9-4AEE-8397-1AC3C70A0FB5}" type="pres">
      <dgm:prSet presAssocID="{70270FA7-80FC-47E6-B144-BF613788905D}" presName="childNode" presStyleLbl="node1" presStyleIdx="3" presStyleCnt="5" custScaleX="123485" custLinFactNeighborY="749">
        <dgm:presLayoutVars>
          <dgm:bulletEnabled val="1"/>
        </dgm:presLayoutVars>
      </dgm:prSet>
      <dgm:spPr/>
    </dgm:pt>
    <dgm:pt modelId="{5B17E7A2-0E3D-4E23-9611-28A61ECE8C8E}" type="pres">
      <dgm:prSet presAssocID="{70270FA7-80FC-47E6-B144-BF613788905D}" presName="parentNode" presStyleLbl="revTx" presStyleIdx="3" presStyleCnt="5" custScaleX="174807" custLinFactNeighborX="-88679" custLinFactNeighborY="250">
        <dgm:presLayoutVars>
          <dgm:chMax val="0"/>
          <dgm:bulletEnabled val="1"/>
        </dgm:presLayoutVars>
      </dgm:prSet>
      <dgm:spPr/>
    </dgm:pt>
    <dgm:pt modelId="{356F6C54-861B-4935-8CDE-6886E6C1327E}" type="pres">
      <dgm:prSet presAssocID="{B202B78C-9743-4F66-9904-DA6A37A03B39}" presName="sibTrans" presStyleCnt="0"/>
      <dgm:spPr/>
    </dgm:pt>
    <dgm:pt modelId="{8EAC13C3-9174-464C-BD3A-77D7F487DB35}" type="pres">
      <dgm:prSet presAssocID="{E57EB13D-FA32-4E79-8DB3-2E61A81B9373}" presName="compositeNode" presStyleCnt="0">
        <dgm:presLayoutVars>
          <dgm:bulletEnabled val="1"/>
        </dgm:presLayoutVars>
      </dgm:prSet>
      <dgm:spPr/>
    </dgm:pt>
    <dgm:pt modelId="{5B2D8B28-7CCE-408F-B5BD-465FA66F3D8E}" type="pres">
      <dgm:prSet presAssocID="{E57EB13D-FA32-4E79-8DB3-2E61A81B9373}" presName="image" presStyleLbl="fgImgPlace1" presStyleIdx="4" presStyleCnt="5" custScaleX="113204" custLinFactNeighborX="-55080" custLinFactNeighborY="-3584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effectLst>
          <a:glow rad="101600">
            <a:schemeClr val="accent4">
              <a:satMod val="175000"/>
              <a:alpha val="40000"/>
            </a:schemeClr>
          </a:glow>
        </a:effectLst>
      </dgm:spPr>
      <dgm:extLst>
        <a:ext uri="{E40237B7-FDA0-4F09-8148-C483321AD2D9}">
          <dgm14:cNvPr xmlns:dgm14="http://schemas.microsoft.com/office/drawing/2010/diagram" id="0" name="" descr="Online meeting with solid fill"/>
        </a:ext>
      </dgm:extLst>
    </dgm:pt>
    <dgm:pt modelId="{437150B5-824E-4CA2-AFF4-35F256F7D9BC}" type="pres">
      <dgm:prSet presAssocID="{E57EB13D-FA32-4E79-8DB3-2E61A81B9373}" presName="childNode" presStyleLbl="node1" presStyleIdx="4" presStyleCnt="5" custScaleX="123485" custLinFactNeighborY="749">
        <dgm:presLayoutVars>
          <dgm:bulletEnabled val="1"/>
        </dgm:presLayoutVars>
      </dgm:prSet>
      <dgm:spPr/>
    </dgm:pt>
    <dgm:pt modelId="{DD06983B-9E84-4279-8944-20E9ECEEAB24}" type="pres">
      <dgm:prSet presAssocID="{E57EB13D-FA32-4E79-8DB3-2E61A81B9373}" presName="parentNode" presStyleLbl="revTx" presStyleIdx="4" presStyleCnt="5" custScaleX="174807" custLinFactNeighborX="-88679" custLinFactNeighborY="250">
        <dgm:presLayoutVars>
          <dgm:chMax val="0"/>
          <dgm:bulletEnabled val="1"/>
        </dgm:presLayoutVars>
      </dgm:prSet>
      <dgm:spPr/>
    </dgm:pt>
  </dgm:ptLst>
  <dgm:cxnLst>
    <dgm:cxn modelId="{FA30C102-C483-49FB-853B-474BB96CFE56}" type="presOf" srcId="{70270FA7-80FC-47E6-B144-BF613788905D}" destId="{5B17E7A2-0E3D-4E23-9611-28A61ECE8C8E}" srcOrd="0" destOrd="0" presId="urn:microsoft.com/office/officeart/2005/8/layout/hList2"/>
    <dgm:cxn modelId="{A6C8AD08-C417-4DBA-B11B-C59C4AFFDC7D}" type="presOf" srcId="{1DE775A9-CD6A-4BF9-9337-8BB46A96731A}" destId="{D5D664A7-5478-48A5-A782-85BEB8777CA1}" srcOrd="0" destOrd="4" presId="urn:microsoft.com/office/officeart/2005/8/layout/hList2"/>
    <dgm:cxn modelId="{97F1310B-DD75-41DA-B118-A9BA437A4480}" srcId="{3B7A2CB5-7D0D-4D6D-982E-FD4424FB823F}" destId="{AEDD8B76-016B-4600-A917-5AE11D46A057}" srcOrd="3" destOrd="0" parTransId="{A62E28A2-CEE6-4AE4-BD6E-48B6E6E2762B}" sibTransId="{7F076A91-B2DE-4D29-A6F2-21FF8FA7BAEF}"/>
    <dgm:cxn modelId="{8D32610B-2FD6-4135-890C-197833E4A10D}" srcId="{29ECB8D4-1500-41A1-89B0-D70212A3BCBC}" destId="{70270FA7-80FC-47E6-B144-BF613788905D}" srcOrd="3" destOrd="0" parTransId="{A1943CDF-7AA9-4E66-8F05-99F56BEC1930}" sibTransId="{B202B78C-9743-4F66-9904-DA6A37A03B39}"/>
    <dgm:cxn modelId="{E0A45910-498F-4F12-B3DA-CCDF8E5BEA88}" srcId="{C0C7C138-8A0F-47E1-B8BC-D1DDF6C925C8}" destId="{6069D53F-583E-4DDF-8F16-D3B58C7D5C8D}" srcOrd="0" destOrd="0" parTransId="{4773B9D7-3979-4FA6-8FC4-DCA1B506D092}" sibTransId="{7D62766F-9328-4927-9A0C-9870B52B5F75}"/>
    <dgm:cxn modelId="{3732E010-FE1B-496E-8DEB-ECE5139618E8}" type="presOf" srcId="{6CE9492E-0779-4328-A282-246F8A3F90E5}" destId="{437150B5-824E-4CA2-AFF4-35F256F7D9BC}" srcOrd="0" destOrd="5" presId="urn:microsoft.com/office/officeart/2005/8/layout/hList2"/>
    <dgm:cxn modelId="{9611F810-F553-4BDB-8147-7531F6DD6BFE}" type="presOf" srcId="{16DC711F-8C21-41D9-A984-DBE2C5EC0998}" destId="{CE6E13A1-73F9-4AEE-8397-1AC3C70A0FB5}" srcOrd="0" destOrd="2" presId="urn:microsoft.com/office/officeart/2005/8/layout/hList2"/>
    <dgm:cxn modelId="{3FF64512-8157-41E8-A70C-98A5181CE679}" type="presOf" srcId="{414E4B7A-6CE4-41A3-82D9-BB65648315FD}" destId="{CE6E13A1-73F9-4AEE-8397-1AC3C70A0FB5}" srcOrd="0" destOrd="0" presId="urn:microsoft.com/office/officeart/2005/8/layout/hList2"/>
    <dgm:cxn modelId="{91D99012-8F60-4834-AD6C-A97270F37FB3}" type="presOf" srcId="{0B6C7B86-033E-48FE-A3DC-101CF0620E16}" destId="{A61153CF-F2FD-4507-B511-C6739B5D1358}" srcOrd="0" destOrd="0" presId="urn:microsoft.com/office/officeart/2005/8/layout/hList2"/>
    <dgm:cxn modelId="{0E32B614-AA31-43EA-910C-844DB9C70F73}" type="presOf" srcId="{0C1EC98F-DD1D-4247-B762-86ED4310A33A}" destId="{0B55C188-59DD-4674-9174-770C3046D4B5}" srcOrd="0" destOrd="2" presId="urn:microsoft.com/office/officeart/2005/8/layout/hList2"/>
    <dgm:cxn modelId="{14129318-D518-4F84-9296-DB313171C893}" srcId="{70270FA7-80FC-47E6-B144-BF613788905D}" destId="{EFCFBDFD-0E24-45F9-9E7F-E5C537306304}" srcOrd="5" destOrd="0" parTransId="{8B1059CA-64A3-4009-B5ED-F867238813B3}" sibTransId="{6B22B838-D4EA-41F6-A99B-079EC60C7929}"/>
    <dgm:cxn modelId="{3188201A-ED22-4CD7-ABCD-C81988D1F094}" type="presOf" srcId="{759EA3B0-A3C8-4B95-9670-83EE15B74885}" destId="{EC2F4674-8D04-440B-B7BD-8F705B70A987}" srcOrd="0" destOrd="2" presId="urn:microsoft.com/office/officeart/2005/8/layout/hList2"/>
    <dgm:cxn modelId="{C4D0601A-FC90-4EF5-8A40-5562CF025755}" srcId="{E57EB13D-FA32-4E79-8DB3-2E61A81B9373}" destId="{C9F0761B-5825-43FE-8B38-9A7081B8DF74}" srcOrd="3" destOrd="0" parTransId="{3AAB8772-87FE-40CF-A5C5-1DDA118E5002}" sibTransId="{E9C5019A-F28A-4DE4-984C-90780628CEE5}"/>
    <dgm:cxn modelId="{623E1626-9522-496B-A309-C3E98893B0FD}" srcId="{E57EB13D-FA32-4E79-8DB3-2E61A81B9373}" destId="{A52E9B0D-F8AE-4A73-AD14-6FC4D1E5FF6C}" srcOrd="0" destOrd="0" parTransId="{EE1A82AB-9BB2-4E2E-A7C2-5512F0E41020}" sibTransId="{F4B341F9-9A5D-4CCC-A8DD-35AF937B7486}"/>
    <dgm:cxn modelId="{BF6F4B29-1490-4768-947D-D5E513168638}" type="presOf" srcId="{3B7A2CB5-7D0D-4D6D-982E-FD4424FB823F}" destId="{950ACDA1-F37D-4928-8F81-BC7D1853324C}" srcOrd="0" destOrd="0" presId="urn:microsoft.com/office/officeart/2005/8/layout/hList2"/>
    <dgm:cxn modelId="{9AB0FA32-0E55-4544-8C58-20CB3A26EE1A}" srcId="{38C6D13C-AC00-4EA3-81DE-4EA11A14B1C1}" destId="{0C1EC98F-DD1D-4247-B762-86ED4310A33A}" srcOrd="1" destOrd="0" parTransId="{F8A10EED-14AC-4C8E-A829-4E20C3230031}" sibTransId="{98B7412A-92FE-452E-AEA4-E44A656C7887}"/>
    <dgm:cxn modelId="{58F94C33-4AEF-414E-BB2A-367140CC23DA}" type="presOf" srcId="{E1CFE64A-E3AB-47CC-A791-7B836762C364}" destId="{CE6E13A1-73F9-4AEE-8397-1AC3C70A0FB5}" srcOrd="0" destOrd="1" presId="urn:microsoft.com/office/officeart/2005/8/layout/hList2"/>
    <dgm:cxn modelId="{9FE5AC35-F380-4EF3-9033-6DF797DDDCF3}" srcId="{3B7A2CB5-7D0D-4D6D-982E-FD4424FB823F}" destId="{23E28F2D-9501-44CE-8E59-DDD0F8D466BD}" srcOrd="2" destOrd="0" parTransId="{39E7400C-CAA3-45E9-B545-A4DAF7B13186}" sibTransId="{7F7D1321-D4FC-4B03-87F7-E992A63BE1A7}"/>
    <dgm:cxn modelId="{78587837-D29C-47C7-A12C-F7D5FCF2089D}" type="presOf" srcId="{49D289F1-5421-430C-82AF-8CBCE1DBD0A0}" destId="{EC2F4674-8D04-440B-B7BD-8F705B70A987}" srcOrd="0" destOrd="10" presId="urn:microsoft.com/office/officeart/2005/8/layout/hList2"/>
    <dgm:cxn modelId="{F5B3223A-9012-49A9-823E-B8ECCBB27252}" srcId="{C0C7C138-8A0F-47E1-B8BC-D1DDF6C925C8}" destId="{66C0318F-312A-4E76-AF37-D416AC6E5F9C}" srcOrd="2" destOrd="0" parTransId="{36AEC1D3-3C9A-49D7-930D-19DBBCAA68BD}" sibTransId="{4D83984B-EC47-4BAB-82EA-AA4C735EADA3}"/>
    <dgm:cxn modelId="{F9720B3B-4605-4AC3-B816-13FC2708A119}" type="presOf" srcId="{DC74F6DE-08BC-4BCB-A89A-81AE90139644}" destId="{EC2F4674-8D04-440B-B7BD-8F705B70A987}" srcOrd="0" destOrd="9" presId="urn:microsoft.com/office/officeart/2005/8/layout/hList2"/>
    <dgm:cxn modelId="{224D503B-C7A6-41FF-B66C-18CBF7406B48}" type="presOf" srcId="{61E8C1F3-51BD-4160-B905-FB16C280A6D6}" destId="{D5D664A7-5478-48A5-A782-85BEB8777CA1}" srcOrd="0" destOrd="2" presId="urn:microsoft.com/office/officeart/2005/8/layout/hList2"/>
    <dgm:cxn modelId="{717C8940-8810-463E-A86C-CCD8194F4D70}" srcId="{70270FA7-80FC-47E6-B144-BF613788905D}" destId="{D976E408-5D80-4B8D-9B7F-62D322427915}" srcOrd="7" destOrd="0" parTransId="{F71C4FC8-FAF0-4B98-933F-4B4D0F11D26C}" sibTransId="{A00ED665-2D8F-4C36-894B-94039C322189}"/>
    <dgm:cxn modelId="{AB089A5B-C9A9-4E8F-B9E3-45F06BE10F48}" srcId="{7D80712E-0484-48E1-B387-2256F922C89C}" destId="{792F9483-D979-457C-890C-6EEFB8FD353F}" srcOrd="3" destOrd="0" parTransId="{85C74355-3EBC-4A25-A089-0555560BD98D}" sibTransId="{B77ABC1C-B406-45ED-BA14-7D9A2BFD93AC}"/>
    <dgm:cxn modelId="{12D4DF5B-5898-417F-B942-D3C7CCEA49F9}" type="presOf" srcId="{38C6D13C-AC00-4EA3-81DE-4EA11A14B1C1}" destId="{0B55C188-59DD-4674-9174-770C3046D4B5}" srcOrd="0" destOrd="0" presId="urn:microsoft.com/office/officeart/2005/8/layout/hList2"/>
    <dgm:cxn modelId="{D018285D-0ACC-47BD-A275-03CC9E1E1C47}" srcId="{29ECB8D4-1500-41A1-89B0-D70212A3BCBC}" destId="{3B7A2CB5-7D0D-4D6D-982E-FD4424FB823F}" srcOrd="1" destOrd="0" parTransId="{4BB6C548-B9CC-4592-AC72-71B4B16B24CA}" sibTransId="{C84030FF-B478-4760-8776-CF8E6FA249E2}"/>
    <dgm:cxn modelId="{ACC91D5E-EE7F-49E2-8255-8E34273497B3}" srcId="{C0C7C138-8A0F-47E1-B8BC-D1DDF6C925C8}" destId="{759EA3B0-A3C8-4B95-9670-83EE15B74885}" srcOrd="1" destOrd="0" parTransId="{B4887B1D-6725-44E4-9015-BC6480A0FB78}" sibTransId="{4F6F16E3-D17A-4C85-8ECE-272A1C0CAA68}"/>
    <dgm:cxn modelId="{02250C61-D9CD-4E10-9962-4112DE3BD8A6}" srcId="{0B6C7B86-033E-48FE-A3DC-101CF0620E16}" destId="{96C9335B-5322-4BC1-B5F2-ABBD8D9C9C0F}" srcOrd="1" destOrd="0" parTransId="{B7BC0202-16C4-4BCC-A56F-4D2645768B3A}" sibTransId="{A3A335C9-4C06-4018-9E98-767F2F3E2E62}"/>
    <dgm:cxn modelId="{1525AC41-C7F8-4E54-8744-942E5F3EAEA6}" srcId="{80D394C2-BB22-47A7-BF6B-688E2567CC43}" destId="{61E8C1F3-51BD-4160-B905-FB16C280A6D6}" srcOrd="2" destOrd="0" parTransId="{E694F371-D6DF-4C79-ADB5-C0A09F6DC261}" sibTransId="{8C5C13B2-A626-4EB8-81DE-997DA3927F11}"/>
    <dgm:cxn modelId="{51F6FF61-7431-4804-AB4B-45CB1FADD8AC}" srcId="{29ECB8D4-1500-41A1-89B0-D70212A3BCBC}" destId="{0B6C7B86-033E-48FE-A3DC-101CF0620E16}" srcOrd="0" destOrd="0" parTransId="{42811FF9-77F2-4C84-9540-66CFA43D7576}" sibTransId="{A0146F20-9DC6-4C8A-81A3-93273171871B}"/>
    <dgm:cxn modelId="{0A2D1067-0FBC-4A64-9F30-918749058FB7}" type="presOf" srcId="{38C5DBEC-B3F4-4ED1-895F-005060C64D9C}" destId="{CE6E13A1-73F9-4AEE-8397-1AC3C70A0FB5}" srcOrd="0" destOrd="3" presId="urn:microsoft.com/office/officeart/2005/8/layout/hList2"/>
    <dgm:cxn modelId="{A9CC1447-DC15-4DBF-912B-5BF395E6395B}" srcId="{80D394C2-BB22-47A7-BF6B-688E2567CC43}" destId="{A50BFF59-8BCB-4BC9-9F03-0C61BABF82AD}" srcOrd="3" destOrd="0" parTransId="{3D781196-E7F5-4C00-B8F1-9A4EC8D23FDF}" sibTransId="{89AEF995-EC42-44CC-8C19-E17063ADCB24}"/>
    <dgm:cxn modelId="{F33B9447-E0FE-4882-A8B3-9663EA954671}" type="presOf" srcId="{4014152F-3A19-4F51-B855-F062E5228B1B}" destId="{0B55C188-59DD-4674-9174-770C3046D4B5}" srcOrd="0" destOrd="3" presId="urn:microsoft.com/office/officeart/2005/8/layout/hList2"/>
    <dgm:cxn modelId="{1A72D749-F84B-4E1D-AA6D-5CC00E0ABA5A}" srcId="{E57EB13D-FA32-4E79-8DB3-2E61A81B9373}" destId="{3FAD4219-DEE8-48BA-A958-ED8635F93531}" srcOrd="6" destOrd="0" parTransId="{76C6B7B0-FE74-494F-B730-5B6771E267DF}" sibTransId="{8AAC0515-3AA8-4EDB-9B57-0090911C3EB1}"/>
    <dgm:cxn modelId="{B97F1E4A-2C85-4F31-9E78-8E040885D05B}" srcId="{80D394C2-BB22-47A7-BF6B-688E2567CC43}" destId="{653A5C53-AF91-49BD-9B0F-AB1BA70DD283}" srcOrd="1" destOrd="0" parTransId="{58DB4A41-274A-4F74-81C4-94B5E3D4EE9E}" sibTransId="{260CE324-9E8C-451F-BE0E-0EC79001A463}"/>
    <dgm:cxn modelId="{2FE0164B-1546-4D19-810D-6CC4D8D71CF0}" srcId="{C0C7C138-8A0F-47E1-B8BC-D1DDF6C925C8}" destId="{7A445FF5-6E39-4B8E-9253-C8259F5827C3}" srcOrd="3" destOrd="0" parTransId="{EED33A6E-BCC0-4386-914E-A8606B36AA92}" sibTransId="{C94D6F4E-55B1-4C14-A415-E3ADB0ECB0CC}"/>
    <dgm:cxn modelId="{9C824C6E-FCE9-4250-8640-4ACE73E43CD6}" type="presOf" srcId="{792F9483-D979-457C-890C-6EEFB8FD353F}" destId="{EC2F4674-8D04-440B-B7BD-8F705B70A987}" srcOrd="0" destOrd="12" presId="urn:microsoft.com/office/officeart/2005/8/layout/hList2"/>
    <dgm:cxn modelId="{F0A38A4E-87DE-4BED-ADFC-E7F1B4662B3A}" srcId="{7D80712E-0484-48E1-B387-2256F922C89C}" destId="{49D289F1-5421-430C-82AF-8CBCE1DBD0A0}" srcOrd="1" destOrd="0" parTransId="{ADBAD7E3-ECD6-4CF3-A2AE-D69D546B66FC}" sibTransId="{64A23518-4A0C-4764-8C1B-E9893A18CD09}"/>
    <dgm:cxn modelId="{C7A2684F-9D96-4EC5-80C5-8FB612D4E7CC}" type="presOf" srcId="{66C0318F-312A-4E76-AF37-D416AC6E5F9C}" destId="{EC2F4674-8D04-440B-B7BD-8F705B70A987}" srcOrd="0" destOrd="3" presId="urn:microsoft.com/office/officeart/2005/8/layout/hList2"/>
    <dgm:cxn modelId="{07826B6F-F019-4D0A-8C4C-CA443B7EA9CB}" srcId="{3B7A2CB5-7D0D-4D6D-982E-FD4424FB823F}" destId="{056478F1-0A04-44C9-B945-58C53D2548E2}" srcOrd="1" destOrd="0" parTransId="{B22FE66C-E3F4-4613-B1D6-0339738098F8}" sibTransId="{E63CFD72-843F-4F03-9006-62B533C79E61}"/>
    <dgm:cxn modelId="{ED027E70-A63F-4444-B4FD-2FC03F1E5288}" type="presOf" srcId="{23E28F2D-9501-44CE-8E59-DDD0F8D466BD}" destId="{EC2F4674-8D04-440B-B7BD-8F705B70A987}" srcOrd="0" destOrd="6" presId="urn:microsoft.com/office/officeart/2005/8/layout/hList2"/>
    <dgm:cxn modelId="{FB5DE670-E983-4318-A8B1-ECE96929E4A2}" srcId="{38C6D13C-AC00-4EA3-81DE-4EA11A14B1C1}" destId="{659A2035-C085-47CD-8DF0-C6FA2B2DF4E6}" srcOrd="0" destOrd="0" parTransId="{D7AEAE81-D90C-4E8D-B8A9-629CF9FEECFB}" sibTransId="{9C3AE9CA-F5CB-439F-B71D-F39513E43293}"/>
    <dgm:cxn modelId="{84154671-25C6-42B9-956F-DF5F4F4677F1}" type="presOf" srcId="{031B4DCF-BFB6-44B1-B447-C8F6DA06514B}" destId="{437150B5-824E-4CA2-AFF4-35F256F7D9BC}" srcOrd="0" destOrd="1" presId="urn:microsoft.com/office/officeart/2005/8/layout/hList2"/>
    <dgm:cxn modelId="{BAC3AE73-31DC-4CB6-B4BF-6348E0F2B7A4}" type="presOf" srcId="{E57EB13D-FA32-4E79-8DB3-2E61A81B9373}" destId="{DD06983B-9E84-4279-8944-20E9ECEEAB24}" srcOrd="0" destOrd="0" presId="urn:microsoft.com/office/officeart/2005/8/layout/hList2"/>
    <dgm:cxn modelId="{4E58BD78-350B-404C-9AF0-F6BD3601A39E}" type="presOf" srcId="{653A5C53-AF91-49BD-9B0F-AB1BA70DD283}" destId="{D5D664A7-5478-48A5-A782-85BEB8777CA1}" srcOrd="0" destOrd="1" presId="urn:microsoft.com/office/officeart/2005/8/layout/hList2"/>
    <dgm:cxn modelId="{0FBE147E-B25B-4B7B-9EE0-16A16443EE48}" type="presOf" srcId="{7D80712E-0484-48E1-B387-2256F922C89C}" destId="{EC2F4674-8D04-440B-B7BD-8F705B70A987}" srcOrd="0" destOrd="8" presId="urn:microsoft.com/office/officeart/2005/8/layout/hList2"/>
    <dgm:cxn modelId="{15D01C81-D64A-4C39-B3BB-8D43E1CA6AA8}" type="presOf" srcId="{29ECB8D4-1500-41A1-89B0-D70212A3BCBC}" destId="{34EC0972-0E20-497B-AF88-3F58FA610DBE}" srcOrd="0" destOrd="0" presId="urn:microsoft.com/office/officeart/2005/8/layout/hList2"/>
    <dgm:cxn modelId="{8E450884-098A-48EB-8A8E-22DC1049CC9B}" type="presOf" srcId="{AEDD8B76-016B-4600-A917-5AE11D46A057}" destId="{EC2F4674-8D04-440B-B7BD-8F705B70A987}" srcOrd="0" destOrd="7" presId="urn:microsoft.com/office/officeart/2005/8/layout/hList2"/>
    <dgm:cxn modelId="{EA8D058C-57BD-4BB6-B84E-71B8B9DFB7C4}" type="presOf" srcId="{C0C7C138-8A0F-47E1-B8BC-D1DDF6C925C8}" destId="{EC2F4674-8D04-440B-B7BD-8F705B70A987}" srcOrd="0" destOrd="0" presId="urn:microsoft.com/office/officeart/2005/8/layout/hList2"/>
    <dgm:cxn modelId="{FD23D38D-0C38-454E-84FA-88C29493F423}" srcId="{29ECB8D4-1500-41A1-89B0-D70212A3BCBC}" destId="{80D394C2-BB22-47A7-BF6B-688E2567CC43}" srcOrd="2" destOrd="0" parTransId="{EFCF2322-8D2D-4F48-A985-8D6F2079A797}" sibTransId="{FBD73CEC-5251-48F6-92CB-9DBC06C702BB}"/>
    <dgm:cxn modelId="{76FCA090-9823-43FF-A9E2-2BED1A042B73}" type="presOf" srcId="{331D1D73-1C98-4E67-A54F-2DFC7EFBB0F9}" destId="{437150B5-824E-4CA2-AFF4-35F256F7D9BC}" srcOrd="0" destOrd="2" presId="urn:microsoft.com/office/officeart/2005/8/layout/hList2"/>
    <dgm:cxn modelId="{78DD0897-B329-4E82-9F71-B607CC1A2CF5}" srcId="{80D394C2-BB22-47A7-BF6B-688E2567CC43}" destId="{6BC7C163-39FE-4019-8763-CC0ACFE4D469}" srcOrd="0" destOrd="0" parTransId="{BAD84CE8-8531-469F-BA2A-909EF881A410}" sibTransId="{C0077BEC-B39E-4B19-A9D4-5581CB4087E9}"/>
    <dgm:cxn modelId="{3F188C99-ABBF-4C2D-9DA2-09812940A3E6}" type="presOf" srcId="{D9CDD0F1-2BE5-410E-BB4C-104C045E4A3A}" destId="{CE6E13A1-73F9-4AEE-8397-1AC3C70A0FB5}" srcOrd="0" destOrd="4" presId="urn:microsoft.com/office/officeart/2005/8/layout/hList2"/>
    <dgm:cxn modelId="{3C6882A3-ABDE-4D5C-9C3C-165A6F635559}" srcId="{3B7A2CB5-7D0D-4D6D-982E-FD4424FB823F}" destId="{7D80712E-0484-48E1-B387-2256F922C89C}" srcOrd="4" destOrd="0" parTransId="{CA77ABFA-F02E-42A3-B9B5-24745DC24B92}" sibTransId="{8F7B8464-8687-4C92-8E89-61F525CD28F2}"/>
    <dgm:cxn modelId="{680A79A4-5BB4-47A3-AF21-1C48DD0FBC56}" srcId="{80D394C2-BB22-47A7-BF6B-688E2567CC43}" destId="{1DE775A9-CD6A-4BF9-9337-8BB46A96731A}" srcOrd="4" destOrd="0" parTransId="{7AF496DF-22CD-452F-A9FD-0B2297BBFFE2}" sibTransId="{A6379FC3-6D88-469A-935F-570BE06793C7}"/>
    <dgm:cxn modelId="{AC8D32AA-C1F6-46EE-B4A6-E63942D661AE}" type="presOf" srcId="{6069D53F-583E-4DDF-8F16-D3B58C7D5C8D}" destId="{EC2F4674-8D04-440B-B7BD-8F705B70A987}" srcOrd="0" destOrd="1" presId="urn:microsoft.com/office/officeart/2005/8/layout/hList2"/>
    <dgm:cxn modelId="{FB926DB0-3A58-4021-A32F-71647AD65EDD}" srcId="{70270FA7-80FC-47E6-B144-BF613788905D}" destId="{D9CDD0F1-2BE5-410E-BB4C-104C045E4A3A}" srcOrd="4" destOrd="0" parTransId="{90DCDD2A-0BD5-4F9A-9558-65DFF8F80ED6}" sibTransId="{060ECA6C-4986-4FB2-A3D1-A6D98F52887F}"/>
    <dgm:cxn modelId="{5CBDECB6-0648-415D-8D86-B50C971F2291}" srcId="{70270FA7-80FC-47E6-B144-BF613788905D}" destId="{414E4B7A-6CE4-41A3-82D9-BB65648315FD}" srcOrd="0" destOrd="0" parTransId="{F9688F99-8575-48DD-9E0F-DE5F1F0EAB33}" sibTransId="{B8663DCB-EAB4-4E25-9292-DAFF9DA6AA8A}"/>
    <dgm:cxn modelId="{8E6ABABB-06B8-4D15-AF85-B8A4AFDDCFD6}" type="presOf" srcId="{6BC7C163-39FE-4019-8763-CC0ACFE4D469}" destId="{D5D664A7-5478-48A5-A782-85BEB8777CA1}" srcOrd="0" destOrd="0" presId="urn:microsoft.com/office/officeart/2005/8/layout/hList2"/>
    <dgm:cxn modelId="{A1FFE0BC-02D8-499E-879D-A124B085DED7}" type="presOf" srcId="{7A445FF5-6E39-4B8E-9253-C8259F5827C3}" destId="{EC2F4674-8D04-440B-B7BD-8F705B70A987}" srcOrd="0" destOrd="4" presId="urn:microsoft.com/office/officeart/2005/8/layout/hList2"/>
    <dgm:cxn modelId="{BA3339BD-0B10-4AD0-BA8E-34C0204A1D97}" type="presOf" srcId="{E225F7ED-2FBD-45CD-8715-8C4438A0AFAD}" destId="{EC2F4674-8D04-440B-B7BD-8F705B70A987}" srcOrd="0" destOrd="11" presId="urn:microsoft.com/office/officeart/2005/8/layout/hList2"/>
    <dgm:cxn modelId="{AFB5B2C2-3E80-4E46-A146-29C455980D96}" srcId="{7D80712E-0484-48E1-B387-2256F922C89C}" destId="{E225F7ED-2FBD-45CD-8715-8C4438A0AFAD}" srcOrd="2" destOrd="0" parTransId="{C2B60B2D-0F9A-4CFE-AFEA-A5DD6B7F66D1}" sibTransId="{4170AC61-9453-44F2-BE17-331A7C7CCF0E}"/>
    <dgm:cxn modelId="{BCCDD7C2-FFBB-4B11-B789-19766D50F264}" type="presOf" srcId="{6FB5C7A6-F809-49D1-8C05-61BCB29CDB55}" destId="{437150B5-824E-4CA2-AFF4-35F256F7D9BC}" srcOrd="0" destOrd="4" presId="urn:microsoft.com/office/officeart/2005/8/layout/hList2"/>
    <dgm:cxn modelId="{CE3625C3-3FD6-4740-A577-0ECF57B1CB4C}" type="presOf" srcId="{80D394C2-BB22-47A7-BF6B-688E2567CC43}" destId="{4EC4A587-C299-46FF-A74B-1DB898EEF0BA}" srcOrd="0" destOrd="0" presId="urn:microsoft.com/office/officeart/2005/8/layout/hList2"/>
    <dgm:cxn modelId="{5EC413C6-E186-43A4-92A1-09D03B7C332B}" srcId="{E57EB13D-FA32-4E79-8DB3-2E61A81B9373}" destId="{031B4DCF-BFB6-44B1-B447-C8F6DA06514B}" srcOrd="1" destOrd="0" parTransId="{D213DECA-1F18-4234-9DBD-72FE56ECEBAA}" sibTransId="{57C45890-DC41-4AE4-834A-9A58A607E30A}"/>
    <dgm:cxn modelId="{4848CDC6-6D4F-4490-B045-AADD82050F3E}" srcId="{E57EB13D-FA32-4E79-8DB3-2E61A81B9373}" destId="{6CE9492E-0779-4328-A282-246F8A3F90E5}" srcOrd="5" destOrd="0" parTransId="{CAC66DE2-7E2D-4854-8A1D-B7E37E0210CB}" sibTransId="{5634A0DD-7070-4DFB-89F7-0F1295896B8E}"/>
    <dgm:cxn modelId="{103419C9-A0CB-4A9A-95FC-A373A035B200}" srcId="{38C6D13C-AC00-4EA3-81DE-4EA11A14B1C1}" destId="{4014152F-3A19-4F51-B855-F062E5228B1B}" srcOrd="2" destOrd="0" parTransId="{3ABF6A39-0CCC-4C27-A639-123134207011}" sibTransId="{6CA96033-7BB8-4357-BFA1-63662DA1EBFB}"/>
    <dgm:cxn modelId="{7F1D1FCD-5E9B-4C93-A078-C64715705F3E}" type="presOf" srcId="{719A05CE-AAAF-4810-8E29-922A627F4ED2}" destId="{0B55C188-59DD-4674-9174-770C3046D4B5}" srcOrd="0" destOrd="5" presId="urn:microsoft.com/office/officeart/2005/8/layout/hList2"/>
    <dgm:cxn modelId="{BB5976CD-AF0B-45F6-A63D-7CC6E1DA329A}" type="presOf" srcId="{4F23038F-6517-4EE2-8B6F-592EE0635A2C}" destId="{CE6E13A1-73F9-4AEE-8397-1AC3C70A0FB5}" srcOrd="0" destOrd="6" presId="urn:microsoft.com/office/officeart/2005/8/layout/hList2"/>
    <dgm:cxn modelId="{36EC90D1-B678-4962-B41E-89885CA43303}" type="presOf" srcId="{96C9335B-5322-4BC1-B5F2-ABBD8D9C9C0F}" destId="{0B55C188-59DD-4674-9174-770C3046D4B5}" srcOrd="0" destOrd="4" presId="urn:microsoft.com/office/officeart/2005/8/layout/hList2"/>
    <dgm:cxn modelId="{250F8DD5-15A9-4806-A4DD-D7BCDC5FFC0F}" srcId="{29ECB8D4-1500-41A1-89B0-D70212A3BCBC}" destId="{E57EB13D-FA32-4E79-8DB3-2E61A81B9373}" srcOrd="4" destOrd="0" parTransId="{D9316B10-8FD2-48AF-89E4-561D0700010F}" sibTransId="{883FAD4A-4C55-4A21-804C-4907115FEFD6}"/>
    <dgm:cxn modelId="{E80135DA-AEAE-4550-B6F8-3195CF9C01BF}" srcId="{70270FA7-80FC-47E6-B144-BF613788905D}" destId="{4F23038F-6517-4EE2-8B6F-592EE0635A2C}" srcOrd="6" destOrd="0" parTransId="{BDD7A372-F2F2-4427-B509-50E800C49F0F}" sibTransId="{6F1124FA-D5A2-417B-AC62-C4063132AC3A}"/>
    <dgm:cxn modelId="{14ADC8DC-5943-4891-BE33-40AC1652A85F}" srcId="{70270FA7-80FC-47E6-B144-BF613788905D}" destId="{38C5DBEC-B3F4-4ED1-895F-005060C64D9C}" srcOrd="3" destOrd="0" parTransId="{931661BB-DB4E-493B-8F1C-9539C4F3D23E}" sibTransId="{0B5D0199-B312-4C21-8EE2-265173723CCE}"/>
    <dgm:cxn modelId="{8EBA8BDD-9664-4686-B6B7-9506AA67690C}" srcId="{E57EB13D-FA32-4E79-8DB3-2E61A81B9373}" destId="{6FB5C7A6-F809-49D1-8C05-61BCB29CDB55}" srcOrd="4" destOrd="0" parTransId="{146B46F5-4E5B-45BD-8CAE-78AF9788CE2C}" sibTransId="{F43C3477-F65E-4C06-A5A1-2CA4A6DE9757}"/>
    <dgm:cxn modelId="{D7AC49DF-49B7-45DF-82BD-D714C3895C57}" srcId="{7D80712E-0484-48E1-B387-2256F922C89C}" destId="{DC74F6DE-08BC-4BCB-A89A-81AE90139644}" srcOrd="0" destOrd="0" parTransId="{81B5F734-AEB0-4DB2-96AE-D44C73C44D18}" sibTransId="{2CE9C697-C996-432E-8185-B989022BA719}"/>
    <dgm:cxn modelId="{292469E1-7B92-4C49-98C8-083D67D06EC9}" type="presOf" srcId="{3FAD4219-DEE8-48BA-A958-ED8635F93531}" destId="{437150B5-824E-4CA2-AFF4-35F256F7D9BC}" srcOrd="0" destOrd="6" presId="urn:microsoft.com/office/officeart/2005/8/layout/hList2"/>
    <dgm:cxn modelId="{FDBF82E2-4D0B-4554-B983-3BE72ECFD5E0}" srcId="{70270FA7-80FC-47E6-B144-BF613788905D}" destId="{E1CFE64A-E3AB-47CC-A791-7B836762C364}" srcOrd="1" destOrd="0" parTransId="{BBC58C38-A1E0-4025-A36F-093A082B5CB9}" sibTransId="{4E3B48D3-3ED3-4182-AF67-39EEFEE63162}"/>
    <dgm:cxn modelId="{E8ABDBE5-FFBA-4D47-A5F7-507291ECA6AF}" type="presOf" srcId="{D976E408-5D80-4B8D-9B7F-62D322427915}" destId="{CE6E13A1-73F9-4AEE-8397-1AC3C70A0FB5}" srcOrd="0" destOrd="7" presId="urn:microsoft.com/office/officeart/2005/8/layout/hList2"/>
    <dgm:cxn modelId="{D15FAFE6-FFD8-4593-A883-2E2D5BB87763}" srcId="{0B6C7B86-033E-48FE-A3DC-101CF0620E16}" destId="{38C6D13C-AC00-4EA3-81DE-4EA11A14B1C1}" srcOrd="0" destOrd="0" parTransId="{8D0C5939-C29E-478E-A7CF-CDCCC39E5225}" sibTransId="{7935CDA2-F7E9-435A-A7DF-191A15E6D58E}"/>
    <dgm:cxn modelId="{C3EE58E7-138B-4494-A166-6112DC77E45A}" type="presOf" srcId="{EFCFBDFD-0E24-45F9-9E7F-E5C537306304}" destId="{CE6E13A1-73F9-4AEE-8397-1AC3C70A0FB5}" srcOrd="0" destOrd="5" presId="urn:microsoft.com/office/officeart/2005/8/layout/hList2"/>
    <dgm:cxn modelId="{46B619EC-4922-4706-B2E9-A2FF34A70825}" type="presOf" srcId="{056478F1-0A04-44C9-B945-58C53D2548E2}" destId="{EC2F4674-8D04-440B-B7BD-8F705B70A987}" srcOrd="0" destOrd="5" presId="urn:microsoft.com/office/officeart/2005/8/layout/hList2"/>
    <dgm:cxn modelId="{23F467EE-2C97-496F-9A23-574325547DBC}" type="presOf" srcId="{A50BFF59-8BCB-4BC9-9F03-0C61BABF82AD}" destId="{D5D664A7-5478-48A5-A782-85BEB8777CA1}" srcOrd="0" destOrd="3" presId="urn:microsoft.com/office/officeart/2005/8/layout/hList2"/>
    <dgm:cxn modelId="{2ADD51F2-3F3D-473C-B248-EDD7E9AE393D}" type="presOf" srcId="{C9F0761B-5825-43FE-8B38-9A7081B8DF74}" destId="{437150B5-824E-4CA2-AFF4-35F256F7D9BC}" srcOrd="0" destOrd="3" presId="urn:microsoft.com/office/officeart/2005/8/layout/hList2"/>
    <dgm:cxn modelId="{72FBB8F3-B9C8-4F5C-B4C5-9288F70ABA6B}" srcId="{0B6C7B86-033E-48FE-A3DC-101CF0620E16}" destId="{719A05CE-AAAF-4810-8E29-922A627F4ED2}" srcOrd="2" destOrd="0" parTransId="{4E4164B9-DC4B-4BA5-9E9B-A3894BC43CFF}" sibTransId="{C9D6CDA7-24DF-471E-8338-DAEDACB24FBC}"/>
    <dgm:cxn modelId="{F617C8F5-92EA-44A8-97F0-CFCFEB7A1A8C}" srcId="{E57EB13D-FA32-4E79-8DB3-2E61A81B9373}" destId="{331D1D73-1C98-4E67-A54F-2DFC7EFBB0F9}" srcOrd="2" destOrd="0" parTransId="{9DCAA0CF-4D95-415A-BD2C-AE554D0D29BA}" sibTransId="{F121D63E-2E9E-476E-B5F1-6899D539E302}"/>
    <dgm:cxn modelId="{210B1AF6-81B8-448E-8191-E11552B47F70}" type="presOf" srcId="{659A2035-C085-47CD-8DF0-C6FA2B2DF4E6}" destId="{0B55C188-59DD-4674-9174-770C3046D4B5}" srcOrd="0" destOrd="1" presId="urn:microsoft.com/office/officeart/2005/8/layout/hList2"/>
    <dgm:cxn modelId="{F55287F8-3A63-4F61-A0B9-51A2637B88DF}" srcId="{3B7A2CB5-7D0D-4D6D-982E-FD4424FB823F}" destId="{C0C7C138-8A0F-47E1-B8BC-D1DDF6C925C8}" srcOrd="0" destOrd="0" parTransId="{130415B4-AF99-4256-8CD4-C537594478EC}" sibTransId="{FE32B304-9124-49D0-917F-EEFD7635BCC4}"/>
    <dgm:cxn modelId="{4AD064FF-26F3-4BBC-9309-42D77DBDB6E8}" type="presOf" srcId="{A52E9B0D-F8AE-4A73-AD14-6FC4D1E5FF6C}" destId="{437150B5-824E-4CA2-AFF4-35F256F7D9BC}" srcOrd="0" destOrd="0" presId="urn:microsoft.com/office/officeart/2005/8/layout/hList2"/>
    <dgm:cxn modelId="{238CA1FF-76A5-4CF9-8686-FD5739393DF9}" srcId="{70270FA7-80FC-47E6-B144-BF613788905D}" destId="{16DC711F-8C21-41D9-A984-DBE2C5EC0998}" srcOrd="2" destOrd="0" parTransId="{B3BE304C-EBC6-4476-931E-2749DE6CF48E}" sibTransId="{F57F357D-20C9-431E-ACA8-4A7DD899DBE5}"/>
    <dgm:cxn modelId="{3CDE4533-0D55-4E72-88D7-0D29296D143D}" type="presParOf" srcId="{34EC0972-0E20-497B-AF88-3F58FA610DBE}" destId="{C3FC711A-97B9-458F-9787-118FB88A51AA}" srcOrd="0" destOrd="0" presId="urn:microsoft.com/office/officeart/2005/8/layout/hList2"/>
    <dgm:cxn modelId="{6A5DB9A6-3186-4D79-BB0B-FD8CDE8B54E5}" type="presParOf" srcId="{C3FC711A-97B9-458F-9787-118FB88A51AA}" destId="{D684DD7D-D8F7-4FEA-B7F3-087F68763AE5}" srcOrd="0" destOrd="0" presId="urn:microsoft.com/office/officeart/2005/8/layout/hList2"/>
    <dgm:cxn modelId="{2E1A9520-B0A7-45C0-9096-68B72A8E342D}" type="presParOf" srcId="{C3FC711A-97B9-458F-9787-118FB88A51AA}" destId="{0B55C188-59DD-4674-9174-770C3046D4B5}" srcOrd="1" destOrd="0" presId="urn:microsoft.com/office/officeart/2005/8/layout/hList2"/>
    <dgm:cxn modelId="{91316720-8F35-4CDB-9220-4B5ADF536A41}" type="presParOf" srcId="{C3FC711A-97B9-458F-9787-118FB88A51AA}" destId="{A61153CF-F2FD-4507-B511-C6739B5D1358}" srcOrd="2" destOrd="0" presId="urn:microsoft.com/office/officeart/2005/8/layout/hList2"/>
    <dgm:cxn modelId="{68C71FE9-B1C0-49B9-B89A-CED72AA37333}" type="presParOf" srcId="{34EC0972-0E20-497B-AF88-3F58FA610DBE}" destId="{20B7D059-26BC-4BD6-A259-D68D99AF983C}" srcOrd="1" destOrd="0" presId="urn:microsoft.com/office/officeart/2005/8/layout/hList2"/>
    <dgm:cxn modelId="{31BA2298-D545-4BAE-BA64-2DB9D3F754B0}" type="presParOf" srcId="{34EC0972-0E20-497B-AF88-3F58FA610DBE}" destId="{1B0512A6-7A6D-4263-85D9-5DF84E246776}" srcOrd="2" destOrd="0" presId="urn:microsoft.com/office/officeart/2005/8/layout/hList2"/>
    <dgm:cxn modelId="{E631CE05-C2AC-4636-A86B-54FBF3539777}" type="presParOf" srcId="{1B0512A6-7A6D-4263-85D9-5DF84E246776}" destId="{8EA651FB-AC79-4979-BEE3-C834DC5F1802}" srcOrd="0" destOrd="0" presId="urn:microsoft.com/office/officeart/2005/8/layout/hList2"/>
    <dgm:cxn modelId="{C51582FE-7A7C-4465-994E-A06CEB5188C8}" type="presParOf" srcId="{1B0512A6-7A6D-4263-85D9-5DF84E246776}" destId="{EC2F4674-8D04-440B-B7BD-8F705B70A987}" srcOrd="1" destOrd="0" presId="urn:microsoft.com/office/officeart/2005/8/layout/hList2"/>
    <dgm:cxn modelId="{2453567E-E5AA-4FF3-9490-2CA5087F5D80}" type="presParOf" srcId="{1B0512A6-7A6D-4263-85D9-5DF84E246776}" destId="{950ACDA1-F37D-4928-8F81-BC7D1853324C}" srcOrd="2" destOrd="0" presId="urn:microsoft.com/office/officeart/2005/8/layout/hList2"/>
    <dgm:cxn modelId="{97F6E96E-B162-4EDD-817F-A43840166C23}" type="presParOf" srcId="{34EC0972-0E20-497B-AF88-3F58FA610DBE}" destId="{E573F2CA-6F9B-4FC1-9AB5-A8DBCC623A0D}" srcOrd="3" destOrd="0" presId="urn:microsoft.com/office/officeart/2005/8/layout/hList2"/>
    <dgm:cxn modelId="{0AD4BD27-7068-4C80-8F91-52B34A566C3F}" type="presParOf" srcId="{34EC0972-0E20-497B-AF88-3F58FA610DBE}" destId="{9A7598DC-F6D7-4545-A819-3994830A4D99}" srcOrd="4" destOrd="0" presId="urn:microsoft.com/office/officeart/2005/8/layout/hList2"/>
    <dgm:cxn modelId="{DD3F310C-F9B7-4C6C-8E90-AEAB44399F06}" type="presParOf" srcId="{9A7598DC-F6D7-4545-A819-3994830A4D99}" destId="{D9E8D8C3-62B6-4479-B04C-0F1D927EB11F}" srcOrd="0" destOrd="0" presId="urn:microsoft.com/office/officeart/2005/8/layout/hList2"/>
    <dgm:cxn modelId="{C96DB152-24F5-4354-89D3-52C79903BAD7}" type="presParOf" srcId="{9A7598DC-F6D7-4545-A819-3994830A4D99}" destId="{D5D664A7-5478-48A5-A782-85BEB8777CA1}" srcOrd="1" destOrd="0" presId="urn:microsoft.com/office/officeart/2005/8/layout/hList2"/>
    <dgm:cxn modelId="{5CC8067A-72E2-4488-94C5-53FB282CAB01}" type="presParOf" srcId="{9A7598DC-F6D7-4545-A819-3994830A4D99}" destId="{4EC4A587-C299-46FF-A74B-1DB898EEF0BA}" srcOrd="2" destOrd="0" presId="urn:microsoft.com/office/officeart/2005/8/layout/hList2"/>
    <dgm:cxn modelId="{7F326DD1-A940-466B-AF31-ABCB7E0774C5}" type="presParOf" srcId="{34EC0972-0E20-497B-AF88-3F58FA610DBE}" destId="{848CF850-D02B-4EE5-AB4E-D2D458DF9126}" srcOrd="5" destOrd="0" presId="urn:microsoft.com/office/officeart/2005/8/layout/hList2"/>
    <dgm:cxn modelId="{89775FE8-591D-40D3-87D6-7949AF12D144}" type="presParOf" srcId="{34EC0972-0E20-497B-AF88-3F58FA610DBE}" destId="{E7222017-6986-4565-8CB9-408EF51D6307}" srcOrd="6" destOrd="0" presId="urn:microsoft.com/office/officeart/2005/8/layout/hList2"/>
    <dgm:cxn modelId="{53BFA693-FBC9-4B4F-9F78-F13D752D8D86}" type="presParOf" srcId="{E7222017-6986-4565-8CB9-408EF51D6307}" destId="{6D132C62-3F11-4E61-BC94-08CED3AC88AE}" srcOrd="0" destOrd="0" presId="urn:microsoft.com/office/officeart/2005/8/layout/hList2"/>
    <dgm:cxn modelId="{7C4DCF33-ECF5-40B8-884A-8E8672F36A3E}" type="presParOf" srcId="{E7222017-6986-4565-8CB9-408EF51D6307}" destId="{CE6E13A1-73F9-4AEE-8397-1AC3C70A0FB5}" srcOrd="1" destOrd="0" presId="urn:microsoft.com/office/officeart/2005/8/layout/hList2"/>
    <dgm:cxn modelId="{40370E17-1A75-4899-8964-88DF468C905E}" type="presParOf" srcId="{E7222017-6986-4565-8CB9-408EF51D6307}" destId="{5B17E7A2-0E3D-4E23-9611-28A61ECE8C8E}" srcOrd="2" destOrd="0" presId="urn:microsoft.com/office/officeart/2005/8/layout/hList2"/>
    <dgm:cxn modelId="{C37AA289-EAA6-4D4C-BD95-900BC9EB1C2D}" type="presParOf" srcId="{34EC0972-0E20-497B-AF88-3F58FA610DBE}" destId="{356F6C54-861B-4935-8CDE-6886E6C1327E}" srcOrd="7" destOrd="0" presId="urn:microsoft.com/office/officeart/2005/8/layout/hList2"/>
    <dgm:cxn modelId="{72BB9315-3CAB-4A41-8FC7-685F3AFB1C77}" type="presParOf" srcId="{34EC0972-0E20-497B-AF88-3F58FA610DBE}" destId="{8EAC13C3-9174-464C-BD3A-77D7F487DB35}" srcOrd="8" destOrd="0" presId="urn:microsoft.com/office/officeart/2005/8/layout/hList2"/>
    <dgm:cxn modelId="{9412A786-D8AB-4BB8-A4E8-1717F066CC55}" type="presParOf" srcId="{8EAC13C3-9174-464C-BD3A-77D7F487DB35}" destId="{5B2D8B28-7CCE-408F-B5BD-465FA66F3D8E}" srcOrd="0" destOrd="0" presId="urn:microsoft.com/office/officeart/2005/8/layout/hList2"/>
    <dgm:cxn modelId="{0284EF00-006E-47D4-872F-91146054D01D}" type="presParOf" srcId="{8EAC13C3-9174-464C-BD3A-77D7F487DB35}" destId="{437150B5-824E-4CA2-AFF4-35F256F7D9BC}" srcOrd="1" destOrd="0" presId="urn:microsoft.com/office/officeart/2005/8/layout/hList2"/>
    <dgm:cxn modelId="{B2F4EFEA-C5F5-4A9A-8D4A-1EB59DBF2316}" type="presParOf" srcId="{8EAC13C3-9174-464C-BD3A-77D7F487DB35}" destId="{DD06983B-9E84-4279-8944-20E9ECEEAB2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153CF-F2FD-4507-B511-C6739B5D1358}">
      <dsp:nvSpPr>
        <dsp:cNvPr id="0" name=""/>
        <dsp:cNvSpPr/>
      </dsp:nvSpPr>
      <dsp:spPr>
        <a:xfrm rot="16200000">
          <a:off x="-1690404" y="2386966"/>
          <a:ext cx="3817490" cy="491510"/>
        </a:xfrm>
        <a:prstGeom prst="rect">
          <a:avLst/>
        </a:prstGeom>
        <a:solidFill>
          <a:srgbClr val="67D32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7979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>
              <a:solidFill>
                <a:schemeClr val="tx1"/>
              </a:solidFill>
            </a:rPr>
            <a:t>Mental</a:t>
          </a:r>
        </a:p>
      </dsp:txBody>
      <dsp:txXfrm>
        <a:off x="-1690404" y="2386966"/>
        <a:ext cx="3817490" cy="491510"/>
      </dsp:txXfrm>
    </dsp:sp>
    <dsp:sp modelId="{0B55C188-59DD-4674-9174-770C3046D4B5}">
      <dsp:nvSpPr>
        <dsp:cNvPr id="0" name=""/>
        <dsp:cNvSpPr/>
      </dsp:nvSpPr>
      <dsp:spPr>
        <a:xfrm>
          <a:off x="365761" y="742987"/>
          <a:ext cx="1622217" cy="3817490"/>
        </a:xfrm>
        <a:prstGeom prst="rect">
          <a:avLst/>
        </a:prstGeom>
        <a:solidFill>
          <a:srgbClr val="67D3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247979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kern="1200" dirty="0">
              <a:solidFill>
                <a:schemeClr val="tx1"/>
              </a:solidFill>
            </a:rPr>
            <a:t>Mental Health training </a:t>
          </a:r>
          <a:r>
            <a:rPr lang="en-GB" sz="1300" kern="1200" dirty="0">
              <a:solidFill>
                <a:schemeClr val="tx1"/>
              </a:solidFill>
            </a:rPr>
            <a:t>options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chemeClr val="tx1"/>
              </a:solidFill>
            </a:rPr>
            <a:t>Mental Health Awareness for Managers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chemeClr val="tx1"/>
              </a:solidFill>
            </a:rPr>
            <a:t>Suicide Prevention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chemeClr val="tx1"/>
              </a:solidFill>
            </a:rPr>
            <a:t>Mental Health First Aid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b="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kern="1200" dirty="0">
              <a:solidFill>
                <a:schemeClr val="tx1"/>
              </a:solidFill>
            </a:rPr>
            <a:t>Free apps </a:t>
          </a:r>
          <a:r>
            <a:rPr lang="en-GB" sz="1300" kern="1200" dirty="0">
              <a:solidFill>
                <a:schemeClr val="tx1"/>
              </a:solidFill>
            </a:rPr>
            <a:t>(Headspace, Unmind)</a:t>
          </a:r>
        </a:p>
      </dsp:txBody>
      <dsp:txXfrm>
        <a:off x="365761" y="742987"/>
        <a:ext cx="1622217" cy="3817490"/>
      </dsp:txXfrm>
    </dsp:sp>
    <dsp:sp modelId="{D684DD7D-D8F7-4FEA-B7F3-087F68763AE5}">
      <dsp:nvSpPr>
        <dsp:cNvPr id="0" name=""/>
        <dsp:cNvSpPr/>
      </dsp:nvSpPr>
      <dsp:spPr>
        <a:xfrm>
          <a:off x="2157" y="151199"/>
          <a:ext cx="636598" cy="5623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ACDA1-F37D-4928-8F81-BC7D1853324C}">
      <dsp:nvSpPr>
        <dsp:cNvPr id="0" name=""/>
        <dsp:cNvSpPr/>
      </dsp:nvSpPr>
      <dsp:spPr>
        <a:xfrm rot="16200000">
          <a:off x="394064" y="2396471"/>
          <a:ext cx="3817490" cy="491510"/>
        </a:xfrm>
        <a:prstGeom prst="rect">
          <a:avLst/>
        </a:prstGeom>
        <a:solidFill>
          <a:srgbClr val="8ADA3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7979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>
              <a:solidFill>
                <a:schemeClr val="tx1"/>
              </a:solidFill>
            </a:rPr>
            <a:t>Physical</a:t>
          </a:r>
        </a:p>
      </dsp:txBody>
      <dsp:txXfrm>
        <a:off x="394064" y="2396471"/>
        <a:ext cx="3817490" cy="491510"/>
      </dsp:txXfrm>
    </dsp:sp>
    <dsp:sp modelId="{EC2F4674-8D04-440B-B7BD-8F705B70A987}">
      <dsp:nvSpPr>
        <dsp:cNvPr id="0" name=""/>
        <dsp:cNvSpPr/>
      </dsp:nvSpPr>
      <dsp:spPr>
        <a:xfrm>
          <a:off x="2537807" y="762074"/>
          <a:ext cx="1729456" cy="3817490"/>
        </a:xfrm>
        <a:prstGeom prst="rect">
          <a:avLst/>
        </a:prstGeom>
        <a:solidFill>
          <a:srgbClr val="8ADA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247979" rIns="92456" bIns="92456" numCol="1" spcCol="1270" anchor="t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50" b="0" kern="1200" dirty="0">
              <a:solidFill>
                <a:schemeClr val="tx1"/>
              </a:solidFill>
            </a:rPr>
            <a:t>Exercise</a:t>
          </a:r>
        </a:p>
        <a:p>
          <a:pPr marL="228600" lvl="2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50" kern="1200" dirty="0" err="1">
              <a:solidFill>
                <a:schemeClr val="tx1"/>
              </a:solidFill>
            </a:rPr>
            <a:t>Actio</a:t>
          </a:r>
          <a:r>
            <a:rPr lang="en-GB" sz="1250" kern="1200" dirty="0">
              <a:solidFill>
                <a:schemeClr val="tx1"/>
              </a:solidFill>
            </a:rPr>
            <a:t> platform</a:t>
          </a:r>
        </a:p>
        <a:p>
          <a:pPr marL="228600" lvl="2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50" kern="1200" dirty="0">
              <a:solidFill>
                <a:schemeClr val="tx1"/>
              </a:solidFill>
            </a:rPr>
            <a:t>Outdoor gym at St Georges</a:t>
          </a:r>
        </a:p>
        <a:p>
          <a:pPr marL="228600" lvl="2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50" kern="1200" dirty="0">
              <a:solidFill>
                <a:schemeClr val="tx1"/>
              </a:solidFill>
            </a:rPr>
            <a:t>Free gym &amp; classes at QMH</a:t>
          </a:r>
        </a:p>
        <a:p>
          <a:pPr marL="228600" lvl="2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50" kern="1200" dirty="0">
              <a:solidFill>
                <a:schemeClr val="tx1"/>
              </a:solidFill>
            </a:rPr>
            <a:t>Gym discounts</a:t>
          </a: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50" kern="1200" dirty="0">
            <a:solidFill>
              <a:schemeClr val="tx1"/>
            </a:solidFill>
          </a:endParaRP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50" b="0" kern="1200" dirty="0">
              <a:solidFill>
                <a:schemeClr val="tx1"/>
              </a:solidFill>
            </a:rPr>
            <a:t>Menopause</a:t>
          </a:r>
          <a:r>
            <a:rPr lang="en-GB" sz="1250" kern="1200" dirty="0">
              <a:solidFill>
                <a:schemeClr val="tx1"/>
              </a:solidFill>
            </a:rPr>
            <a:t> education and cafes</a:t>
          </a: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50" kern="1200" dirty="0">
            <a:solidFill>
              <a:schemeClr val="tx1"/>
            </a:solidFill>
          </a:endParaRP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50" b="0" kern="1200" dirty="0">
              <a:solidFill>
                <a:schemeClr val="tx1"/>
              </a:solidFill>
            </a:rPr>
            <a:t>Cycling</a:t>
          </a:r>
        </a:p>
        <a:p>
          <a:pPr marL="228600" lvl="2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50" kern="1200" dirty="0">
              <a:solidFill>
                <a:schemeClr val="tx1"/>
              </a:solidFill>
            </a:rPr>
            <a:t> Cycle to Work options, </a:t>
          </a:r>
        </a:p>
        <a:p>
          <a:pPr marL="228600" lvl="2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50" kern="1200" dirty="0">
              <a:solidFill>
                <a:schemeClr val="tx1"/>
              </a:solidFill>
            </a:rPr>
            <a:t> Bicycle User Group, </a:t>
          </a:r>
        </a:p>
        <a:p>
          <a:pPr marL="228600" lvl="2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50" kern="1200" dirty="0">
              <a:solidFill>
                <a:schemeClr val="tx1"/>
              </a:solidFill>
            </a:rPr>
            <a:t> Dr Bike visits</a:t>
          </a:r>
        </a:p>
        <a:p>
          <a:pPr marL="228600" lvl="2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50" kern="1200" dirty="0">
              <a:solidFill>
                <a:schemeClr val="tx1"/>
              </a:solidFill>
            </a:rPr>
            <a:t> Bike sheds and showers</a:t>
          </a:r>
        </a:p>
      </dsp:txBody>
      <dsp:txXfrm>
        <a:off x="2537807" y="762074"/>
        <a:ext cx="1729456" cy="3817490"/>
      </dsp:txXfrm>
    </dsp:sp>
    <dsp:sp modelId="{8EA651FB-AC79-4979-BEE3-C834DC5F1802}">
      <dsp:nvSpPr>
        <dsp:cNvPr id="0" name=""/>
        <dsp:cNvSpPr/>
      </dsp:nvSpPr>
      <dsp:spPr>
        <a:xfrm>
          <a:off x="1972318" y="151199"/>
          <a:ext cx="636598" cy="5623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4A587-C299-46FF-A74B-1DB898EEF0BA}">
      <dsp:nvSpPr>
        <dsp:cNvPr id="0" name=""/>
        <dsp:cNvSpPr/>
      </dsp:nvSpPr>
      <dsp:spPr>
        <a:xfrm rot="16200000">
          <a:off x="2648144" y="2396471"/>
          <a:ext cx="3817490" cy="491510"/>
        </a:xfrm>
        <a:prstGeom prst="rect">
          <a:avLst/>
        </a:prstGeom>
        <a:solidFill>
          <a:srgbClr val="BDE64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7979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>
              <a:solidFill>
                <a:schemeClr val="tx1"/>
              </a:solidFill>
            </a:rPr>
            <a:t>Social</a:t>
          </a:r>
        </a:p>
      </dsp:txBody>
      <dsp:txXfrm>
        <a:off x="2648144" y="2396471"/>
        <a:ext cx="3817490" cy="491510"/>
      </dsp:txXfrm>
    </dsp:sp>
    <dsp:sp modelId="{D5D664A7-5478-48A5-A782-85BEB8777CA1}">
      <dsp:nvSpPr>
        <dsp:cNvPr id="0" name=""/>
        <dsp:cNvSpPr/>
      </dsp:nvSpPr>
      <dsp:spPr>
        <a:xfrm>
          <a:off x="4782359" y="752531"/>
          <a:ext cx="1729456" cy="3817490"/>
        </a:xfrm>
        <a:prstGeom prst="rect">
          <a:avLst/>
        </a:prstGeom>
        <a:solidFill>
          <a:srgbClr val="BDE6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247979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chemeClr val="tx1"/>
              </a:solidFill>
            </a:rPr>
            <a:t>Team challenges and initiatives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chemeClr val="tx1"/>
              </a:solidFill>
            </a:rPr>
            <a:t>Staff Arts Club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chemeClr val="tx1"/>
              </a:solidFill>
            </a:rPr>
            <a:t>Health and Wellbeing Champion Network</a:t>
          </a:r>
        </a:p>
      </dsp:txBody>
      <dsp:txXfrm>
        <a:off x="4782359" y="752531"/>
        <a:ext cx="1729456" cy="3817490"/>
      </dsp:txXfrm>
    </dsp:sp>
    <dsp:sp modelId="{D9E8D8C3-62B6-4479-B04C-0F1D927EB11F}">
      <dsp:nvSpPr>
        <dsp:cNvPr id="0" name=""/>
        <dsp:cNvSpPr/>
      </dsp:nvSpPr>
      <dsp:spPr>
        <a:xfrm>
          <a:off x="4293073" y="151199"/>
          <a:ext cx="636598" cy="5623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7E7A2-0E3D-4E23-9611-28A61ECE8C8E}">
      <dsp:nvSpPr>
        <dsp:cNvPr id="0" name=""/>
        <dsp:cNvSpPr/>
      </dsp:nvSpPr>
      <dsp:spPr>
        <a:xfrm rot="16200000">
          <a:off x="4968899" y="2396471"/>
          <a:ext cx="3817490" cy="491510"/>
        </a:xfrm>
        <a:prstGeom prst="rect">
          <a:avLst/>
        </a:prstGeom>
        <a:solidFill>
          <a:srgbClr val="E5EE5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7979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solidFill>
                <a:schemeClr val="tx1"/>
              </a:solidFill>
            </a:rPr>
            <a:t>Financial</a:t>
          </a:r>
        </a:p>
      </dsp:txBody>
      <dsp:txXfrm>
        <a:off x="4968899" y="2396471"/>
        <a:ext cx="3817490" cy="491510"/>
      </dsp:txXfrm>
    </dsp:sp>
    <dsp:sp modelId="{CE6E13A1-73F9-4AEE-8397-1AC3C70A0FB5}">
      <dsp:nvSpPr>
        <dsp:cNvPr id="0" name=""/>
        <dsp:cNvSpPr/>
      </dsp:nvSpPr>
      <dsp:spPr>
        <a:xfrm>
          <a:off x="7103114" y="752531"/>
          <a:ext cx="1729456" cy="3817490"/>
        </a:xfrm>
        <a:prstGeom prst="rect">
          <a:avLst/>
        </a:prstGeom>
        <a:solidFill>
          <a:srgbClr val="E5EE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247979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chemeClr val="tx1"/>
              </a:solidFill>
            </a:rPr>
            <a:t>Staff discounts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chemeClr val="tx1"/>
              </a:solidFill>
            </a:rPr>
            <a:t>Car Leasing Scheme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chemeClr val="tx1"/>
              </a:solidFill>
            </a:rPr>
            <a:t>£2 meal options in the canteen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>
              <a:solidFill>
                <a:schemeClr val="tx1"/>
              </a:solidFill>
            </a:rPr>
            <a:t>Wagestream</a:t>
          </a:r>
          <a:r>
            <a:rPr lang="en-GB" sz="1300" kern="1200" dirty="0">
              <a:solidFill>
                <a:schemeClr val="tx1"/>
              </a:solidFill>
            </a:rPr>
            <a:t> – flexible access to earned wages, benefits checker, savings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>
            <a:solidFill>
              <a:schemeClr val="tx1"/>
            </a:solidFill>
          </a:endParaRPr>
        </a:p>
      </dsp:txBody>
      <dsp:txXfrm>
        <a:off x="7103114" y="752531"/>
        <a:ext cx="1729456" cy="3817490"/>
      </dsp:txXfrm>
    </dsp:sp>
    <dsp:sp modelId="{6D132C62-3F11-4E61-BC94-08CED3AC88AE}">
      <dsp:nvSpPr>
        <dsp:cNvPr id="0" name=""/>
        <dsp:cNvSpPr/>
      </dsp:nvSpPr>
      <dsp:spPr>
        <a:xfrm>
          <a:off x="6613828" y="151199"/>
          <a:ext cx="636598" cy="5623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6983B-9E84-4279-8944-20E9ECEEAB24}">
      <dsp:nvSpPr>
        <dsp:cNvPr id="0" name=""/>
        <dsp:cNvSpPr/>
      </dsp:nvSpPr>
      <dsp:spPr>
        <a:xfrm rot="16200000">
          <a:off x="7289655" y="2396471"/>
          <a:ext cx="3817490" cy="491510"/>
        </a:xfrm>
        <a:prstGeom prst="rect">
          <a:avLst/>
        </a:prstGeom>
        <a:solidFill>
          <a:srgbClr val="FCF36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7979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tx1"/>
              </a:solidFill>
            </a:rPr>
            <a:t>Work</a:t>
          </a:r>
        </a:p>
      </dsp:txBody>
      <dsp:txXfrm>
        <a:off x="7289655" y="2396471"/>
        <a:ext cx="3817490" cy="491510"/>
      </dsp:txXfrm>
    </dsp:sp>
    <dsp:sp modelId="{437150B5-824E-4CA2-AFF4-35F256F7D9BC}">
      <dsp:nvSpPr>
        <dsp:cNvPr id="0" name=""/>
        <dsp:cNvSpPr/>
      </dsp:nvSpPr>
      <dsp:spPr>
        <a:xfrm>
          <a:off x="9423869" y="752531"/>
          <a:ext cx="1729456" cy="3817490"/>
        </a:xfrm>
        <a:prstGeom prst="rect">
          <a:avLst/>
        </a:prstGeom>
        <a:solidFill>
          <a:srgbClr val="FCF3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247979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chemeClr val="tx1"/>
              </a:solidFill>
            </a:rPr>
            <a:t>Wellness Action Plan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chemeClr val="tx1"/>
              </a:solidFill>
            </a:rPr>
            <a:t>Manager’s Toolkits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chemeClr val="tx1"/>
              </a:solidFill>
            </a:rPr>
            <a:t>Training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chemeClr val="tx1"/>
              </a:solidFill>
            </a:rPr>
            <a:t>Policies</a:t>
          </a:r>
        </a:p>
      </dsp:txBody>
      <dsp:txXfrm>
        <a:off x="9423869" y="752531"/>
        <a:ext cx="1729456" cy="3817490"/>
      </dsp:txXfrm>
    </dsp:sp>
    <dsp:sp modelId="{5B2D8B28-7CCE-408F-B5BD-465FA66F3D8E}">
      <dsp:nvSpPr>
        <dsp:cNvPr id="0" name=""/>
        <dsp:cNvSpPr/>
      </dsp:nvSpPr>
      <dsp:spPr>
        <a:xfrm>
          <a:off x="8960288" y="151199"/>
          <a:ext cx="636598" cy="56234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6509C-B266-4972-974B-27A411FF5C65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5F0F5-4B5F-4DA8-B46F-061115B86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8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3" y="253004"/>
            <a:ext cx="1325196" cy="686388"/>
          </a:xfrm>
          <a:prstGeom prst="rect">
            <a:avLst/>
          </a:prstGeom>
        </p:spPr>
      </p:pic>
      <p:sp>
        <p:nvSpPr>
          <p:cNvPr id="20" name="Picture Placeholder 18"/>
          <p:cNvSpPr>
            <a:spLocks noGrp="1"/>
          </p:cNvSpPr>
          <p:nvPr>
            <p:ph type="pic" sz="quarter" idx="10" hasCustomPrompt="1"/>
          </p:nvPr>
        </p:nvSpPr>
        <p:spPr>
          <a:xfrm>
            <a:off x="5040313" y="2121230"/>
            <a:ext cx="6851316" cy="47367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72" y="303174"/>
            <a:ext cx="1807468" cy="414529"/>
          </a:xfrm>
          <a:prstGeom prst="rect">
            <a:avLst/>
          </a:prstGeom>
        </p:spPr>
      </p:pic>
      <p:sp>
        <p:nvSpPr>
          <p:cNvPr id="34" name="Holder 2"/>
          <p:cNvSpPr>
            <a:spLocks noGrp="1"/>
          </p:cNvSpPr>
          <p:nvPr>
            <p:ph type="ctrTitle" hasCustomPrompt="1"/>
          </p:nvPr>
        </p:nvSpPr>
        <p:spPr>
          <a:xfrm>
            <a:off x="291820" y="2104658"/>
            <a:ext cx="4443692" cy="353414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 spc="-5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1200" spc="-5" dirty="0">
                <a:solidFill>
                  <a:srgbClr val="425563"/>
                </a:solidFill>
                <a:cs typeface="Helvetica"/>
              </a:rPr>
              <a:t>Supporting</a:t>
            </a:r>
            <a:r>
              <a:rPr lang="en-GB" sz="1200" spc="-50" dirty="0">
                <a:solidFill>
                  <a:srgbClr val="425563"/>
                </a:solidFill>
                <a:cs typeface="Helvetica"/>
              </a:rPr>
              <a:t> </a:t>
            </a:r>
            <a:r>
              <a:rPr lang="en-GB" sz="1200" spc="-10" dirty="0">
                <a:solidFill>
                  <a:srgbClr val="425563"/>
                </a:solidFill>
                <a:cs typeface="Helvetica"/>
              </a:rPr>
              <a:t>text</a:t>
            </a:r>
            <a:br>
              <a:rPr lang="en-GB" sz="1200" dirty="0">
                <a:solidFill>
                  <a:prstClr val="black"/>
                </a:solidFill>
                <a:cs typeface="Helvetica"/>
              </a:rPr>
            </a:br>
            <a:endParaRPr dirty="0"/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291819" y="6418560"/>
            <a:ext cx="2685351" cy="287039"/>
          </a:xfrm>
          <a:prstGeom prst="rect">
            <a:avLst/>
          </a:prstGeom>
        </p:spPr>
        <p:txBody>
          <a:bodyPr lIns="0" tIns="0" rIns="0" bIns="0"/>
          <a:lstStyle>
            <a:lvl1pPr marL="12700" algn="l" defTabSz="914400" rtl="0" eaLnBrk="1" latinLnBrk="0" hangingPunct="1">
              <a:lnSpc>
                <a:spcPts val="1265"/>
              </a:lnSpc>
              <a:defRPr lang="en-GB" sz="1200" kern="1200" spc="-2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</a:lstStyle>
          <a:p>
            <a:pPr marL="12700">
              <a:lnSpc>
                <a:spcPts val="1265"/>
              </a:lnSpc>
            </a:pPr>
            <a:r>
              <a:rPr lang="en-GB" sz="1200" spc="-20" dirty="0">
                <a:solidFill>
                  <a:srgbClr val="425563"/>
                </a:solidFill>
                <a:cs typeface="Helvetica"/>
              </a:rPr>
              <a:t>Dat</a:t>
            </a:r>
            <a:r>
              <a:rPr lang="en-GB" sz="1200" dirty="0">
                <a:solidFill>
                  <a:srgbClr val="425563"/>
                </a:solidFill>
                <a:cs typeface="Helvetica"/>
              </a:rPr>
              <a:t>e</a:t>
            </a:r>
            <a:endParaRPr lang="en-GB" sz="1200" dirty="0">
              <a:solidFill>
                <a:prstClr val="black"/>
              </a:solidFill>
              <a:cs typeface="Helvetica"/>
            </a:endParaRP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291815" y="5885008"/>
            <a:ext cx="4443695" cy="163661"/>
          </a:xfrm>
          <a:prstGeom prst="rect">
            <a:avLst/>
          </a:prstGeom>
        </p:spPr>
        <p:txBody>
          <a:bodyPr lIns="0" tIns="0" rIns="0" bIns="0"/>
          <a:lstStyle>
            <a:lvl1pPr marL="12700" algn="l" defTabSz="914400" rtl="0" eaLnBrk="1" latinLnBrk="0" hangingPunct="1">
              <a:lnSpc>
                <a:spcPts val="1245"/>
              </a:lnSpc>
              <a:defRPr lang="en-US" sz="1200" b="1" kern="1200" spc="-5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</a:lstStyle>
          <a:p>
            <a:r>
              <a:rPr lang="en-GB" dirty="0" err="1"/>
              <a:t>Firstname</a:t>
            </a:r>
            <a:r>
              <a:rPr lang="en-GB" spc="-50" dirty="0"/>
              <a:t> </a:t>
            </a:r>
            <a:r>
              <a:rPr lang="en-GB" dirty="0"/>
              <a:t>Surname</a:t>
            </a:r>
          </a:p>
        </p:txBody>
      </p:sp>
      <p:sp>
        <p:nvSpPr>
          <p:cNvPr id="44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291818" y="6050227"/>
            <a:ext cx="4443693" cy="3667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200" kern="1200" spc="-5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</a:lstStyle>
          <a:p>
            <a:r>
              <a:rPr lang="en-GB" dirty="0"/>
              <a:t>Job title</a:t>
            </a:r>
          </a:p>
        </p:txBody>
      </p:sp>
      <p:sp>
        <p:nvSpPr>
          <p:cNvPr id="12" name="object 8"/>
          <p:cNvSpPr/>
          <p:nvPr userDrawn="1"/>
        </p:nvSpPr>
        <p:spPr>
          <a:xfrm>
            <a:off x="11891631" y="2121230"/>
            <a:ext cx="304799" cy="4736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86193" y="1251761"/>
            <a:ext cx="3951157" cy="658518"/>
          </a:xfrm>
          <a:prstGeom prst="rect">
            <a:avLst/>
          </a:prstGeom>
        </p:spPr>
        <p:txBody>
          <a:bodyPr lIns="0" tIns="0" rIns="0" bIns="0"/>
          <a:lstStyle>
            <a:lvl1pPr marL="12700" marR="5080">
              <a:lnSpc>
                <a:spcPts val="2400"/>
              </a:lnSpc>
              <a:spcBef>
                <a:spcPts val="380"/>
              </a:spcBef>
              <a:defRPr lang="en-US" sz="2200" b="0" i="0" spc="-20" dirty="0" smtClean="0">
                <a:solidFill>
                  <a:schemeClr val="accent4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/>
            <a:r>
              <a:rPr lang="en-US" dirty="0"/>
              <a:t>Secondary Green presentation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189086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attern divider_gree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1818" y="563689"/>
            <a:ext cx="6870982" cy="464463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US" sz="2200" b="0" i="0" u="none" strike="noStrike" kern="0" cap="none" spc="-25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  <a:cs typeface="Helvetica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ts val="24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-2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Pattern divider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91816" y="6336779"/>
            <a:ext cx="4443693" cy="146616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800" b="1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Presentation title </a:t>
            </a:r>
            <a:r>
              <a:rPr kumimoji="0" lang="en-GB" sz="800" b="1" i="0" u="none" strike="noStrike" kern="1200" cap="none" spc="-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to </a:t>
            </a:r>
            <a:r>
              <a:rPr kumimoji="0" lang="en-GB" sz="800" b="1" i="0" u="none" strike="noStrike" kern="1200" cap="none" spc="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be placed</a:t>
            </a:r>
            <a:r>
              <a:rPr kumimoji="0" lang="en-GB" sz="800" b="1" i="0" u="none" strike="noStrike" kern="1200" cap="none" spc="-11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800" b="1" i="0" u="none" strike="noStrike" kern="1200" cap="none" spc="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here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91815" y="6464623"/>
            <a:ext cx="4443693" cy="146616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800" b="0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-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St </a:t>
            </a:r>
            <a:r>
              <a:rPr kumimoji="0" lang="en-GB" sz="800" b="0" i="0" u="none" strike="noStrike" kern="1200" cap="none" spc="-1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George’s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University Hospitals </a:t>
            </a:r>
            <a:r>
              <a:rPr kumimoji="0" lang="en-GB" sz="800" b="0" i="0" u="none" strike="noStrike" kern="1200" cap="none" spc="-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NHS Foundation</a:t>
            </a:r>
            <a:r>
              <a:rPr kumimoji="0" lang="en-GB" sz="800" b="0" i="0" u="none" strike="noStrike" kern="1200" cap="none" spc="-10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 </a:t>
            </a:r>
            <a:r>
              <a:rPr kumimoji="0" lang="en-GB" sz="800" b="0" i="0" u="none" strike="noStrike" kern="1200" cap="none" spc="-1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Trust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91814" y="1676398"/>
            <a:ext cx="3289586" cy="4139977"/>
          </a:xfrm>
          <a:prstGeom prst="rect">
            <a:avLst/>
          </a:prstGeom>
        </p:spPr>
        <p:txBody>
          <a:bodyPr lIns="0" tIns="0" rIns="0" bIns="0"/>
          <a:lstStyle>
            <a:lvl1pPr marL="139700" indent="-127000" algn="l" defTabSz="914400" rtl="0" eaLnBrk="1" latinLnBrk="0" hangingPunct="1">
              <a:lnSpc>
                <a:spcPts val="1420"/>
              </a:lnSpc>
              <a:buChar char="–"/>
              <a:tabLst>
                <a:tab pos="140335" algn="l"/>
              </a:tabLst>
              <a:defRPr lang="en-US" sz="1200" kern="1200" spc="-10" dirty="0" smtClean="0">
                <a:solidFill>
                  <a:srgbClr val="425563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139700" indent="-127000">
              <a:lnSpc>
                <a:spcPts val="1420"/>
              </a:lnSpc>
              <a:buChar char="–"/>
              <a:tabLst>
                <a:tab pos="140335" algn="l"/>
              </a:tabLst>
            </a:pP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Lorem ipsum </a:t>
            </a: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dolor</a:t>
            </a:r>
            <a:r>
              <a:rPr lang="en-GB" sz="1200" spc="-4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sit</a:t>
            </a:r>
            <a:endParaRPr lang="en-GB" sz="1200" dirty="0">
              <a:latin typeface="Helvetica"/>
              <a:cs typeface="Helvetica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91815" y="1230306"/>
            <a:ext cx="3289586" cy="446093"/>
          </a:xfrm>
          <a:prstGeom prst="rect">
            <a:avLst/>
          </a:prstGeom>
        </p:spPr>
        <p:txBody>
          <a:bodyPr lIns="0" tIns="0" rIns="0" bIns="0"/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defRPr lang="en-US" sz="1600" kern="1200" spc="-15" dirty="0" smtClean="0">
                <a:solidFill>
                  <a:schemeClr val="accent4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lvl="0"/>
            <a:r>
              <a:rPr lang="en-US" dirty="0"/>
              <a:t>Subtitle 1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91817" y="271730"/>
            <a:ext cx="6870983" cy="33787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2200" b="0" i="0" spc="-30" dirty="0">
                <a:solidFill>
                  <a:schemeClr val="accent4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5" y="1290821"/>
            <a:ext cx="7958344" cy="46116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297" y="6172888"/>
            <a:ext cx="971903" cy="50295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582401" y="275877"/>
            <a:ext cx="304799" cy="2293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E230C3BF-9E63-428C-B12A-652BD392A32F}" type="slidenum">
              <a:rPr lang="en-GB" sz="1000" smtClean="0">
                <a:solidFill>
                  <a:schemeClr val="tx1"/>
                </a:solidFill>
              </a:rPr>
              <a:pPr algn="r"/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9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attern divider_gre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1818" y="563689"/>
            <a:ext cx="6870982" cy="464463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US" sz="2200" b="0" i="0" u="none" strike="noStrike" kern="0" cap="none" spc="-25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  <a:cs typeface="Helvetica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ts val="24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-2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Pattern divider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91816" y="6336779"/>
            <a:ext cx="4443693" cy="146616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800" b="1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Presentation title </a:t>
            </a:r>
            <a:r>
              <a:rPr kumimoji="0" lang="en-GB" sz="800" b="1" i="0" u="none" strike="noStrike" kern="1200" cap="none" spc="-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to </a:t>
            </a:r>
            <a:r>
              <a:rPr kumimoji="0" lang="en-GB" sz="800" b="1" i="0" u="none" strike="noStrike" kern="1200" cap="none" spc="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be placed</a:t>
            </a:r>
            <a:r>
              <a:rPr kumimoji="0" lang="en-GB" sz="800" b="1" i="0" u="none" strike="noStrike" kern="1200" cap="none" spc="-11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800" b="1" i="0" u="none" strike="noStrike" kern="1200" cap="none" spc="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here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91815" y="6464623"/>
            <a:ext cx="4443693" cy="146616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800" b="0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-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St </a:t>
            </a:r>
            <a:r>
              <a:rPr kumimoji="0" lang="en-GB" sz="800" b="0" i="0" u="none" strike="noStrike" kern="1200" cap="none" spc="-1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George’s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University Hospitals </a:t>
            </a:r>
            <a:r>
              <a:rPr kumimoji="0" lang="en-GB" sz="800" b="0" i="0" u="none" strike="noStrike" kern="1200" cap="none" spc="-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NHS Foundation</a:t>
            </a:r>
            <a:r>
              <a:rPr kumimoji="0" lang="en-GB" sz="800" b="0" i="0" u="none" strike="noStrike" kern="1200" cap="none" spc="-10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 </a:t>
            </a:r>
            <a:r>
              <a:rPr kumimoji="0" lang="en-GB" sz="800" b="0" i="0" u="none" strike="noStrike" kern="1200" cap="none" spc="-1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Trust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91814" y="1676398"/>
            <a:ext cx="3289586" cy="4139977"/>
          </a:xfrm>
          <a:prstGeom prst="rect">
            <a:avLst/>
          </a:prstGeom>
        </p:spPr>
        <p:txBody>
          <a:bodyPr lIns="0" tIns="0" rIns="0" bIns="0"/>
          <a:lstStyle>
            <a:lvl1pPr marL="139700" indent="-127000" algn="l" defTabSz="914400" rtl="0" eaLnBrk="1" latinLnBrk="0" hangingPunct="1">
              <a:lnSpc>
                <a:spcPts val="1420"/>
              </a:lnSpc>
              <a:buChar char="–"/>
              <a:tabLst>
                <a:tab pos="140335" algn="l"/>
              </a:tabLst>
              <a:defRPr lang="en-US" sz="1200" kern="1200" spc="-10" dirty="0" smtClean="0">
                <a:solidFill>
                  <a:srgbClr val="425563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139700" indent="-127000">
              <a:lnSpc>
                <a:spcPts val="1420"/>
              </a:lnSpc>
              <a:buChar char="–"/>
              <a:tabLst>
                <a:tab pos="140335" algn="l"/>
              </a:tabLst>
            </a:pP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Lorem ipsum </a:t>
            </a: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dolor</a:t>
            </a:r>
            <a:r>
              <a:rPr lang="en-GB" sz="1200" spc="-4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sit</a:t>
            </a:r>
            <a:endParaRPr lang="en-GB" sz="1200" dirty="0">
              <a:latin typeface="Helvetica"/>
              <a:cs typeface="Helvetica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91815" y="1230306"/>
            <a:ext cx="3289586" cy="446093"/>
          </a:xfrm>
          <a:prstGeom prst="rect">
            <a:avLst/>
          </a:prstGeom>
        </p:spPr>
        <p:txBody>
          <a:bodyPr lIns="0" tIns="0" rIns="0" bIns="0"/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defRPr lang="en-US" sz="1600" kern="1200" spc="-15" dirty="0" smtClean="0">
                <a:solidFill>
                  <a:schemeClr val="accent4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lvl="0"/>
            <a:r>
              <a:rPr lang="en-US" dirty="0"/>
              <a:t>Subtitle 1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5" y="1300365"/>
            <a:ext cx="7958344" cy="4611633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91817" y="271730"/>
            <a:ext cx="6870983" cy="33787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2200" b="0" i="0" spc="-30" dirty="0">
                <a:solidFill>
                  <a:schemeClr val="accent4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297" y="6172888"/>
            <a:ext cx="971903" cy="50295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582401" y="275877"/>
            <a:ext cx="304799" cy="2293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E230C3BF-9E63-428C-B12A-652BD392A32F}" type="slidenum">
              <a:rPr lang="en-GB" sz="1000" smtClean="0">
                <a:solidFill>
                  <a:schemeClr val="tx1"/>
                </a:solidFill>
              </a:rPr>
              <a:pPr algn="r"/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7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ster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297" y="6172888"/>
            <a:ext cx="971903" cy="502954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1817" y="563690"/>
            <a:ext cx="6870983" cy="378804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US" sz="2200" b="0" i="0" u="none" strike="noStrike" kern="0" cap="none" spc="-25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  <a:cs typeface="Helvetica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ts val="24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-2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Slide title </a:t>
            </a:r>
            <a:r>
              <a:rPr kumimoji="0" lang="en-GB" sz="2200" b="0" i="0" u="none" strike="noStrike" kern="0" cap="none" spc="-2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second</a:t>
            </a:r>
            <a:r>
              <a:rPr kumimoji="0" lang="en-GB" sz="2200" b="0" i="0" u="none" strike="noStrike" kern="0" cap="none" spc="-7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 </a:t>
            </a:r>
            <a:r>
              <a:rPr kumimoji="0" lang="en-GB" sz="2200" b="0" i="0" u="none" strike="noStrike" kern="0" cap="none" spc="-2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91817" y="271730"/>
            <a:ext cx="6870983" cy="33787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2200" b="0" i="0" spc="-30" dirty="0">
                <a:solidFill>
                  <a:schemeClr val="accent4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/>
            <a:r>
              <a:rPr lang="en-US" dirty="0"/>
              <a:t>Master slide green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91816" y="6336779"/>
            <a:ext cx="4443693" cy="146616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800" b="1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Presentation title </a:t>
            </a:r>
            <a:r>
              <a:rPr kumimoji="0" lang="en-GB" sz="800" b="1" i="0" u="none" strike="noStrike" kern="1200" cap="none" spc="-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to </a:t>
            </a:r>
            <a:r>
              <a:rPr kumimoji="0" lang="en-GB" sz="800" b="1" i="0" u="none" strike="noStrike" kern="1200" cap="none" spc="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be placed</a:t>
            </a:r>
            <a:r>
              <a:rPr kumimoji="0" lang="en-GB" sz="800" b="1" i="0" u="none" strike="noStrike" kern="1200" cap="none" spc="-11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800" b="1" i="0" u="none" strike="noStrike" kern="1200" cap="none" spc="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91815" y="6464623"/>
            <a:ext cx="4443693" cy="146616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800" b="0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-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St </a:t>
            </a:r>
            <a:r>
              <a:rPr kumimoji="0" lang="en-GB" sz="800" b="0" i="0" u="none" strike="noStrike" kern="1200" cap="none" spc="-1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George’s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University Hospitals </a:t>
            </a:r>
            <a:r>
              <a:rPr kumimoji="0" lang="en-GB" sz="800" b="0" i="0" u="none" strike="noStrike" kern="1200" cap="none" spc="-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NHS Foundation</a:t>
            </a:r>
            <a:r>
              <a:rPr kumimoji="0" lang="en-GB" sz="800" b="0" i="0" u="none" strike="noStrike" kern="1200" cap="none" spc="-10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 </a:t>
            </a:r>
            <a:r>
              <a:rPr kumimoji="0" lang="en-GB" sz="800" b="0" i="0" u="none" strike="noStrike" kern="1200" cap="none" spc="-1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Trust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582401" y="275877"/>
            <a:ext cx="304799" cy="2293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E230C3BF-9E63-428C-B12A-652BD392A32F}" type="slidenum">
              <a:rPr lang="en-GB" sz="1000" smtClean="0">
                <a:solidFill>
                  <a:schemeClr val="tx1"/>
                </a:solidFill>
              </a:rPr>
              <a:pPr algn="r"/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Quote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1818" y="563689"/>
            <a:ext cx="6413782" cy="464463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US" sz="2200" b="0" i="0" u="none" strike="noStrike" kern="0" cap="none" spc="-25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  <a:cs typeface="Helvetica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ts val="24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pc="-25" dirty="0">
                <a:solidFill>
                  <a:srgbClr val="768692"/>
                </a:solidFill>
              </a:rPr>
              <a:t>Slide title </a:t>
            </a:r>
            <a:r>
              <a:rPr lang="en-GB" spc="-20" dirty="0">
                <a:solidFill>
                  <a:srgbClr val="768692"/>
                </a:solidFill>
              </a:rPr>
              <a:t>second</a:t>
            </a:r>
            <a:r>
              <a:rPr lang="en-GB" spc="-75" dirty="0">
                <a:solidFill>
                  <a:srgbClr val="768692"/>
                </a:solidFill>
              </a:rPr>
              <a:t> </a:t>
            </a:r>
            <a:r>
              <a:rPr lang="en-GB" spc="-25" dirty="0">
                <a:solidFill>
                  <a:srgbClr val="768692"/>
                </a:solidFill>
              </a:rPr>
              <a:t>line</a:t>
            </a:r>
            <a:endParaRPr kumimoji="0" lang="en-GB" sz="2200" b="0" i="0" u="none" strike="noStrike" kern="0" cap="none" spc="-25" normalizeH="0" baseline="0" noProof="0" dirty="0">
              <a:ln>
                <a:noFill/>
              </a:ln>
              <a:solidFill>
                <a:srgbClr val="768692"/>
              </a:solidFill>
              <a:effectLst/>
              <a:uLnTx/>
              <a:uFillTx/>
              <a:latin typeface="Helvetica"/>
              <a:ea typeface="+mj-ea"/>
            </a:endParaRP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91816" y="6336779"/>
            <a:ext cx="4443693" cy="146616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800" b="1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Presentation title </a:t>
            </a:r>
            <a:r>
              <a:rPr kumimoji="0" lang="en-GB" sz="800" b="1" i="0" u="none" strike="noStrike" kern="1200" cap="none" spc="-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to </a:t>
            </a:r>
            <a:r>
              <a:rPr kumimoji="0" lang="en-GB" sz="800" b="1" i="0" u="none" strike="noStrike" kern="1200" cap="none" spc="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be placed</a:t>
            </a:r>
            <a:r>
              <a:rPr kumimoji="0" lang="en-GB" sz="800" b="1" i="0" u="none" strike="noStrike" kern="1200" cap="none" spc="-11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800" b="1" i="0" u="none" strike="noStrike" kern="1200" cap="none" spc="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here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91815" y="6464623"/>
            <a:ext cx="4443693" cy="146616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800" b="0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-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St </a:t>
            </a:r>
            <a:r>
              <a:rPr kumimoji="0" lang="en-GB" sz="800" b="0" i="0" u="none" strike="noStrike" kern="1200" cap="none" spc="-1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George’s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University Hospitals </a:t>
            </a:r>
            <a:r>
              <a:rPr kumimoji="0" lang="en-GB" sz="800" b="0" i="0" u="none" strike="noStrike" kern="1200" cap="none" spc="-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NHS Foundation</a:t>
            </a:r>
            <a:r>
              <a:rPr kumimoji="0" lang="en-GB" sz="800" b="0" i="0" u="none" strike="noStrike" kern="1200" cap="none" spc="-10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 </a:t>
            </a:r>
            <a:r>
              <a:rPr kumimoji="0" lang="en-GB" sz="800" b="0" i="0" u="none" strike="noStrike" kern="1200" cap="none" spc="-1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Trust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91814" y="1676398"/>
            <a:ext cx="2984786" cy="4139977"/>
          </a:xfrm>
          <a:prstGeom prst="rect">
            <a:avLst/>
          </a:prstGeom>
        </p:spPr>
        <p:txBody>
          <a:bodyPr lIns="0" tIns="0" rIns="0" bIns="0"/>
          <a:lstStyle>
            <a:lvl1pPr marL="12700" marR="5080" indent="0" algn="l" defTabSz="914400" rtl="0" eaLnBrk="1" fontAlgn="auto" latinLnBrk="0" hangingPunct="1">
              <a:lnSpc>
                <a:spcPts val="14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pc="-10" dirty="0" smtClean="0">
                <a:solidFill>
                  <a:srgbClr val="425563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12700" marR="21590" lvl="0" indent="0" algn="l" defTabSz="914400" rtl="0" eaLnBrk="1" fontAlgn="auto" latinLnBrk="0" hangingPunct="1">
              <a:lnSpc>
                <a:spcPts val="14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Lorem ipsum </a:t>
            </a:r>
            <a:r>
              <a:rPr kumimoji="0" lang="en-GB" sz="1200" b="0" i="0" u="none" strike="noStrike" kern="1200" cap="none" spc="-5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dolor</a:t>
            </a:r>
            <a:r>
              <a:rPr kumimoji="0" lang="en-GB" sz="1200" b="0" i="0" u="none" strike="noStrike" kern="1200" cap="none" spc="-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sit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amet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consectetur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</a:t>
            </a:r>
            <a:r>
              <a:rPr kumimoji="0" lang="en-GB" sz="1200" b="0" i="0" u="none" strike="noStrike" kern="1200" cap="none" spc="-5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adipiscing</a:t>
            </a:r>
            <a:r>
              <a:rPr kumimoji="0" lang="en-GB" sz="1200" b="0" i="0" u="none" strike="noStrike" kern="1200" cap="none" spc="-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elit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.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Quisque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eu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hendrerit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</a:t>
            </a:r>
            <a:r>
              <a:rPr kumimoji="0" lang="en-GB" sz="1200" b="0" i="0" u="none" strike="noStrike" kern="1200" cap="none" spc="-2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tortor</a:t>
            </a: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</a:t>
            </a:r>
            <a:r>
              <a:rPr kumimoji="0" lang="en-GB" sz="1200" b="0" i="0" u="none" strike="noStrike" kern="1200" cap="none" spc="-5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sed</a:t>
            </a:r>
            <a:r>
              <a:rPr kumimoji="0" lang="en-GB" sz="1200" b="0" i="0" u="none" strike="noStrike" kern="1200" cap="none" spc="-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consectetur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GB" sz="1200" b="0" i="0" u="none" strike="noStrike" kern="1200" cap="none" spc="-1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dui. </a:t>
            </a:r>
            <a:r>
              <a:rPr kumimoji="0" lang="en-GB" sz="1200" b="0" i="0" u="none" strike="noStrike" kern="1200" cap="none" spc="-5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Suspendisse</a:t>
            </a:r>
            <a:r>
              <a:rPr kumimoji="0" lang="en-GB" sz="1200" b="0" i="0" u="none" strike="noStrike" kern="1200" cap="none" spc="-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dictum </a:t>
            </a:r>
            <a:r>
              <a:rPr kumimoji="0" lang="en-GB" sz="1200" b="0" i="0" u="none" strike="noStrike" kern="1200" cap="none" spc="-5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lobortis</a:t>
            </a:r>
            <a:r>
              <a:rPr kumimoji="0" lang="en-GB" sz="1200" b="0" i="0" u="none" strike="noStrike" kern="1200" cap="none" spc="-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GB" sz="1200" b="0" i="0" u="none" strike="noStrike" kern="1200" cap="none" spc="-15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tellus</a:t>
            </a:r>
            <a:r>
              <a:rPr kumimoji="0" lang="en-GB" sz="1200" b="0" i="0" u="none" strike="noStrike" kern="1200" cap="none" spc="-1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. </a:t>
            </a:r>
            <a:r>
              <a:rPr kumimoji="0" lang="en-GB" sz="1200" b="0" i="0" u="none" strike="noStrike" kern="1200" cap="none" spc="-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 semper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posuere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</a:t>
            </a:r>
            <a:r>
              <a:rPr kumimoji="0" lang="en-GB" sz="1200" b="0" i="0" u="none" strike="noStrike" kern="1200" cap="none" spc="-15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consectetur</a:t>
            </a:r>
            <a:r>
              <a:rPr kumimoji="0" lang="en-GB" sz="1200" b="0" i="0" u="none" strike="noStrike" kern="1200" cap="none" spc="-1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. </a:t>
            </a:r>
            <a:r>
              <a:rPr kumimoji="0" lang="en-GB" sz="1200" b="0" i="0" u="none" strike="noStrike" kern="1200" cap="none" spc="-15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Etiam</a:t>
            </a:r>
            <a:r>
              <a:rPr kumimoji="0" lang="en-GB" sz="1200" b="0" i="0" u="none" strike="noStrike" kern="1200" cap="none" spc="-1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GB" sz="1200" b="0" i="0" u="none" strike="noStrike" kern="1200" cap="none" spc="-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non </a:t>
            </a:r>
            <a:r>
              <a:rPr kumimoji="0" lang="en-GB" sz="1200" b="0" i="0" u="none" strike="noStrike" kern="1200" cap="none" spc="-15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tellus</a:t>
            </a:r>
            <a:r>
              <a:rPr kumimoji="0" lang="en-GB" sz="1200" b="0" i="0" u="none" strike="noStrike" kern="1200" cap="none" spc="-1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quis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neque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fringilla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GB" sz="1200" b="0" i="0" u="none" strike="noStrike" kern="1200" cap="none" spc="-5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ultrices</a:t>
            </a:r>
            <a:r>
              <a:rPr kumimoji="0" lang="en-GB" sz="1200" b="0" i="0" u="none" strike="noStrike" kern="1200" cap="none" spc="-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ac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vestibulum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GB" sz="1200" b="0" i="0" u="none" strike="noStrike" kern="1200" cap="none" spc="-15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tellus</a:t>
            </a:r>
            <a:r>
              <a:rPr kumimoji="0" lang="en-GB" sz="1200" b="0" i="0" u="none" strike="noStrike" kern="1200" cap="none" spc="-1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4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5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Etiam</a:t>
            </a:r>
            <a:r>
              <a:rPr kumimoji="0" lang="en-GB" sz="1200" b="0" i="0" u="none" strike="noStrike" kern="1200" cap="none" spc="-1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risus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sapien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pellentesque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GB" sz="1200" b="0" i="0" u="none" strike="noStrike" kern="1200" cap="none" spc="-5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sodales</a:t>
            </a:r>
            <a:r>
              <a:rPr kumimoji="0" lang="en-GB" sz="1200" b="0" i="0" u="none" strike="noStrike" kern="1200" cap="none" spc="-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semper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porttitor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sollicitudin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at</a:t>
            </a:r>
            <a:r>
              <a:rPr kumimoji="0" lang="en-GB" sz="1200" b="0" i="0" u="none" strike="noStrike" kern="1200" cap="none" spc="15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GB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eros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.</a:t>
            </a:r>
          </a:p>
          <a:p>
            <a:pPr marL="12700" marR="5080" lvl="0" indent="0" algn="l" defTabSz="914400" rtl="0" eaLnBrk="1" fontAlgn="auto" latinLnBrk="0" hangingPunct="1">
              <a:lnSpc>
                <a:spcPts val="14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-10" normalizeH="0" baseline="0" noProof="0" dirty="0">
              <a:ln>
                <a:noFill/>
              </a:ln>
              <a:solidFill>
                <a:srgbClr val="425563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4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Donec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semper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neque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5" dirty="0" err="1">
                <a:solidFill>
                  <a:srgbClr val="425563"/>
                </a:solidFill>
                <a:latin typeface="Helvetica"/>
                <a:cs typeface="Helvetica"/>
              </a:rPr>
              <a:t>vel</a:t>
            </a:r>
            <a:r>
              <a:rPr lang="en-GB" sz="1200" spc="-1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5" dirty="0" err="1">
                <a:solidFill>
                  <a:srgbClr val="425563"/>
                </a:solidFill>
                <a:latin typeface="Helvetica"/>
                <a:cs typeface="Helvetica"/>
              </a:rPr>
              <a:t>venenatis</a:t>
            </a:r>
            <a:r>
              <a:rPr lang="en-GB" sz="1200" spc="-15" dirty="0">
                <a:solidFill>
                  <a:srgbClr val="425563"/>
                </a:solidFill>
                <a:latin typeface="Helvetica"/>
                <a:cs typeface="Helvetica"/>
              </a:rPr>
              <a:t>  </a:t>
            </a:r>
            <a:r>
              <a:rPr lang="en-GB" sz="1200" spc="-20" dirty="0" err="1">
                <a:solidFill>
                  <a:srgbClr val="425563"/>
                </a:solidFill>
                <a:latin typeface="Helvetica"/>
                <a:cs typeface="Helvetica"/>
              </a:rPr>
              <a:t>pulvinar</a:t>
            </a:r>
            <a:r>
              <a:rPr lang="en-GB" sz="1200" spc="-20" dirty="0">
                <a:solidFill>
                  <a:srgbClr val="425563"/>
                </a:solidFill>
                <a:latin typeface="Helvetica"/>
                <a:cs typeface="Helvetica"/>
              </a:rPr>
              <a:t>. </a:t>
            </a: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Suspendisse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euismod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est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nec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  </a:t>
            </a: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massa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tristique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, </a:t>
            </a:r>
            <a:r>
              <a:rPr lang="en-GB" sz="1200" dirty="0">
                <a:solidFill>
                  <a:srgbClr val="425563"/>
                </a:solidFill>
                <a:latin typeface="Helvetica"/>
                <a:cs typeface="Helvetica"/>
              </a:rPr>
              <a:t>a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bibendum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nibh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5" dirty="0" err="1">
                <a:solidFill>
                  <a:srgbClr val="425563"/>
                </a:solidFill>
                <a:latin typeface="Helvetica"/>
                <a:cs typeface="Helvetica"/>
              </a:rPr>
              <a:t>varius</a:t>
            </a:r>
            <a:r>
              <a:rPr lang="en-GB" sz="1200" spc="-15" dirty="0">
                <a:solidFill>
                  <a:srgbClr val="425563"/>
                </a:solidFill>
                <a:latin typeface="Helvetica"/>
                <a:cs typeface="Helvetica"/>
              </a:rPr>
              <a:t>.  </a:t>
            </a: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Suspendisse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finibus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efficitur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velit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,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laoreet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tincidunt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nibh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tempor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et. </a:t>
            </a:r>
            <a:r>
              <a:rPr lang="en-GB" sz="1200" spc="-15" dirty="0" err="1">
                <a:solidFill>
                  <a:srgbClr val="425563"/>
                </a:solidFill>
                <a:latin typeface="Helvetica"/>
                <a:cs typeface="Helvetica"/>
              </a:rPr>
              <a:t>Etiam</a:t>
            </a:r>
            <a:r>
              <a:rPr lang="en-GB" sz="1200" spc="-1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elit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risus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,  gravida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eget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sem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5" dirty="0" err="1">
                <a:solidFill>
                  <a:srgbClr val="425563"/>
                </a:solidFill>
                <a:latin typeface="Helvetica"/>
                <a:cs typeface="Helvetica"/>
              </a:rPr>
              <a:t>vel</a:t>
            </a:r>
            <a:r>
              <a:rPr lang="en-GB" sz="1200" spc="-15" dirty="0">
                <a:solidFill>
                  <a:srgbClr val="425563"/>
                </a:solidFill>
                <a:latin typeface="Helvetica"/>
                <a:cs typeface="Helvetica"/>
              </a:rPr>
              <a:t>,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iaculis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aliquam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sapien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.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Aliquam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eu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viverra</a:t>
            </a:r>
            <a:r>
              <a:rPr lang="en-GB" sz="1200" spc="1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ipsum.</a:t>
            </a:r>
            <a:endParaRPr lang="en-GB" sz="1200" dirty="0">
              <a:latin typeface="Helvetica"/>
              <a:cs typeface="Helvetica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4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4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Suspendisse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finibus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efficitur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velit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,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laoreet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tincidunt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nibh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tempor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et. </a:t>
            </a:r>
            <a:r>
              <a:rPr lang="en-GB" sz="1200" spc="-15" dirty="0" err="1">
                <a:solidFill>
                  <a:srgbClr val="425563"/>
                </a:solidFill>
                <a:latin typeface="Helvetica"/>
                <a:cs typeface="Helvetica"/>
              </a:rPr>
              <a:t>Etiam</a:t>
            </a:r>
            <a:r>
              <a:rPr lang="en-GB" sz="1200" spc="-1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elit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risus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,  gravida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eget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5" dirty="0" err="1">
                <a:solidFill>
                  <a:srgbClr val="425563"/>
                </a:solidFill>
                <a:latin typeface="Helvetica"/>
                <a:cs typeface="Helvetica"/>
              </a:rPr>
              <a:t>sem</a:t>
            </a:r>
            <a:r>
              <a:rPr lang="en-GB" sz="1200" spc="-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5" dirty="0" err="1">
                <a:solidFill>
                  <a:srgbClr val="425563"/>
                </a:solidFill>
                <a:latin typeface="Helvetica"/>
                <a:cs typeface="Helvetica"/>
              </a:rPr>
              <a:t>vel</a:t>
            </a:r>
            <a:r>
              <a:rPr lang="en-GB" sz="1200" spc="-15" dirty="0">
                <a:solidFill>
                  <a:srgbClr val="425563"/>
                </a:solidFill>
                <a:latin typeface="Helvetica"/>
                <a:cs typeface="Helvetica"/>
              </a:rPr>
              <a:t>,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iaculis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aliquam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sapien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.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Aliquam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eu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 err="1">
                <a:solidFill>
                  <a:srgbClr val="425563"/>
                </a:solidFill>
                <a:latin typeface="Helvetica"/>
                <a:cs typeface="Helvetica"/>
              </a:rPr>
              <a:t>viverra</a:t>
            </a:r>
            <a:r>
              <a:rPr lang="en-GB" sz="1200" spc="15" dirty="0">
                <a:solidFill>
                  <a:srgbClr val="425563"/>
                </a:solidFill>
                <a:latin typeface="Helvetica"/>
                <a:cs typeface="Helvetica"/>
              </a:rPr>
              <a:t> </a:t>
            </a:r>
            <a:r>
              <a:rPr lang="en-GB" sz="1200" spc="-10" dirty="0">
                <a:solidFill>
                  <a:srgbClr val="425563"/>
                </a:solidFill>
                <a:latin typeface="Helvetica"/>
                <a:cs typeface="Helvetica"/>
              </a:rPr>
              <a:t>ipsum.</a:t>
            </a:r>
            <a:endParaRPr lang="en-GB" sz="1200" dirty="0">
              <a:latin typeface="Helvetica"/>
              <a:cs typeface="Helvetica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4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91815" y="1230306"/>
            <a:ext cx="2984785" cy="446093"/>
          </a:xfrm>
          <a:prstGeom prst="rect">
            <a:avLst/>
          </a:prstGeom>
        </p:spPr>
        <p:txBody>
          <a:bodyPr lIns="0" tIns="0" rIns="0" bIns="0"/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defRPr lang="en-US" sz="1600" kern="1200" spc="-15" dirty="0" smtClean="0">
                <a:solidFill>
                  <a:schemeClr val="accent4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lvl="0"/>
            <a:r>
              <a:rPr lang="en-US" dirty="0"/>
              <a:t>Subtitle 1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91817" y="271730"/>
            <a:ext cx="6413783" cy="31032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2200" b="0" i="0" spc="-30" dirty="0">
                <a:solidFill>
                  <a:schemeClr val="accent4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/>
            <a:r>
              <a:rPr lang="en-GB" spc="-25" dirty="0">
                <a:solidFill>
                  <a:srgbClr val="00A499"/>
                </a:solidFill>
              </a:rPr>
              <a:t>Slide title </a:t>
            </a:r>
            <a:r>
              <a:rPr lang="en-GB" spc="-25" dirty="0" err="1">
                <a:solidFill>
                  <a:srgbClr val="00A499"/>
                </a:solidFill>
              </a:rPr>
              <a:t>firstline</a:t>
            </a:r>
            <a:endParaRPr lang="en-GB" dirty="0"/>
          </a:p>
        </p:txBody>
      </p:sp>
      <p:sp>
        <p:nvSpPr>
          <p:cNvPr id="10" name="object 11"/>
          <p:cNvSpPr txBox="1"/>
          <p:nvPr userDrawn="1"/>
        </p:nvSpPr>
        <p:spPr>
          <a:xfrm>
            <a:off x="6095300" y="969949"/>
            <a:ext cx="5969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dirty="0">
                <a:solidFill>
                  <a:schemeClr val="accent4"/>
                </a:solidFill>
                <a:latin typeface="Helvetica"/>
                <a:cs typeface="Helvetica"/>
              </a:rPr>
              <a:t>“</a:t>
            </a:r>
            <a:endParaRPr sz="9000" dirty="0">
              <a:solidFill>
                <a:schemeClr val="accent4"/>
              </a:solidFill>
              <a:latin typeface="Helvetica"/>
              <a:cs typeface="Helvetica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160057" y="4920000"/>
            <a:ext cx="5063127" cy="749845"/>
          </a:xfrm>
          <a:prstGeom prst="rect">
            <a:avLst/>
          </a:prstGeom>
        </p:spPr>
        <p:txBody>
          <a:bodyPr lIns="0" tIns="0" rIns="0" bIns="0"/>
          <a:lstStyle>
            <a:lvl1pPr marL="12700" algn="l" defTabSz="914400" rtl="0" eaLnBrk="1" latinLnBrk="0" hangingPunct="1">
              <a:lnSpc>
                <a:spcPts val="1420"/>
              </a:lnSpc>
              <a:spcBef>
                <a:spcPts val="100"/>
              </a:spcBef>
              <a:defRPr lang="en-US" sz="1200" b="1" kern="1200" dirty="0" smtClean="0">
                <a:solidFill>
                  <a:schemeClr val="accent4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lvl="0"/>
            <a:r>
              <a:rPr lang="en-US" dirty="0"/>
              <a:t>Name Surname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60058" y="1753335"/>
            <a:ext cx="5105400" cy="2465942"/>
          </a:xfrm>
          <a:prstGeom prst="rect">
            <a:avLst/>
          </a:prstGeom>
        </p:spPr>
        <p:txBody>
          <a:bodyPr lIns="0" tIns="0" rIns="0" bIns="0"/>
          <a:lstStyle>
            <a:lvl1pPr marL="12700" marR="5080">
              <a:lnSpc>
                <a:spcPts val="2400"/>
              </a:lnSpc>
              <a:spcBef>
                <a:spcPts val="380"/>
              </a:spcBef>
              <a:defRPr lang="en-US" sz="2200" b="0" i="0" spc="-25" dirty="0" smtClean="0">
                <a:solidFill>
                  <a:srgbClr val="768692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lang="en-GB" spc="-25" dirty="0"/>
              <a:t>Lorem ipsum </a:t>
            </a:r>
            <a:r>
              <a:rPr lang="en-GB" spc="-25" dirty="0" err="1"/>
              <a:t>dolor</a:t>
            </a:r>
            <a:r>
              <a:rPr lang="en-GB" spc="-25" dirty="0"/>
              <a:t> sit </a:t>
            </a:r>
            <a:r>
              <a:rPr lang="en-GB" spc="-25" dirty="0" err="1"/>
              <a:t>amet</a:t>
            </a:r>
            <a:r>
              <a:rPr lang="en-GB" spc="-25" dirty="0"/>
              <a:t>, </a:t>
            </a:r>
            <a:r>
              <a:rPr lang="en-GB" spc="-25" dirty="0" err="1"/>
              <a:t>consectetur</a:t>
            </a:r>
            <a:r>
              <a:rPr lang="en-GB" spc="-25" dirty="0"/>
              <a:t> </a:t>
            </a:r>
            <a:r>
              <a:rPr lang="en-GB" spc="-25" dirty="0" err="1"/>
              <a:t>adipiscing</a:t>
            </a:r>
            <a:r>
              <a:rPr lang="en-GB" spc="-25" dirty="0"/>
              <a:t> </a:t>
            </a:r>
            <a:r>
              <a:rPr lang="en-GB" spc="-30" dirty="0" err="1"/>
              <a:t>elit</a:t>
            </a:r>
            <a:r>
              <a:rPr lang="en-GB" spc="-30" dirty="0"/>
              <a:t>. </a:t>
            </a:r>
            <a:r>
              <a:rPr lang="en-GB" spc="-25" dirty="0" err="1"/>
              <a:t>Quisque</a:t>
            </a:r>
            <a:r>
              <a:rPr lang="en-GB" spc="-25" dirty="0"/>
              <a:t> </a:t>
            </a:r>
            <a:r>
              <a:rPr lang="en-GB" spc="-20" dirty="0" err="1"/>
              <a:t>eu</a:t>
            </a:r>
            <a:r>
              <a:rPr lang="en-GB" spc="-20" dirty="0"/>
              <a:t> </a:t>
            </a:r>
            <a:r>
              <a:rPr lang="en-GB" spc="-30" dirty="0" err="1"/>
              <a:t>hendrerit</a:t>
            </a:r>
            <a:r>
              <a:rPr lang="en-GB" spc="-30" dirty="0"/>
              <a:t> </a:t>
            </a:r>
            <a:r>
              <a:rPr lang="en-GB" spc="-45" dirty="0" err="1"/>
              <a:t>tortor</a:t>
            </a:r>
            <a:r>
              <a:rPr lang="en-GB" spc="-45" dirty="0"/>
              <a:t>,  </a:t>
            </a:r>
            <a:r>
              <a:rPr lang="en-GB" spc="-15" dirty="0" err="1"/>
              <a:t>sed</a:t>
            </a:r>
            <a:r>
              <a:rPr lang="en-GB" spc="-15" dirty="0"/>
              <a:t> </a:t>
            </a:r>
            <a:r>
              <a:rPr lang="en-GB" spc="-30" dirty="0" err="1"/>
              <a:t>consectetur</a:t>
            </a:r>
            <a:r>
              <a:rPr lang="en-GB" spc="-30" dirty="0"/>
              <a:t> </a:t>
            </a:r>
            <a:r>
              <a:rPr lang="en-GB" spc="-35" dirty="0"/>
              <a:t>dui. </a:t>
            </a:r>
            <a:r>
              <a:rPr lang="en-GB" spc="-25" dirty="0" err="1"/>
              <a:t>Suspendisse</a:t>
            </a:r>
            <a:r>
              <a:rPr lang="en-GB" spc="-25" dirty="0"/>
              <a:t> dictum  </a:t>
            </a:r>
            <a:r>
              <a:rPr lang="en-GB" spc="-15" dirty="0" err="1"/>
              <a:t>lobortis</a:t>
            </a:r>
            <a:r>
              <a:rPr lang="en-GB" spc="-15" dirty="0"/>
              <a:t> </a:t>
            </a:r>
            <a:r>
              <a:rPr lang="en-GB" spc="-35" dirty="0" err="1"/>
              <a:t>tellus</a:t>
            </a:r>
            <a:r>
              <a:rPr lang="en-GB" spc="-35" dirty="0"/>
              <a:t>. </a:t>
            </a:r>
            <a:r>
              <a:rPr lang="en-GB" spc="-20" dirty="0"/>
              <a:t>In </a:t>
            </a:r>
            <a:r>
              <a:rPr lang="en-GB" spc="-25" dirty="0"/>
              <a:t>semper </a:t>
            </a:r>
            <a:r>
              <a:rPr lang="en-GB" spc="-30" dirty="0" err="1"/>
              <a:t>posuere</a:t>
            </a:r>
            <a:r>
              <a:rPr lang="en-GB" spc="-30" dirty="0"/>
              <a:t> </a:t>
            </a:r>
            <a:r>
              <a:rPr lang="en-GB" spc="-40" dirty="0" err="1"/>
              <a:t>consectetur</a:t>
            </a:r>
            <a:r>
              <a:rPr lang="en-GB" spc="-40" dirty="0"/>
              <a:t>.  </a:t>
            </a:r>
            <a:r>
              <a:rPr lang="en-GB" spc="-35" dirty="0" err="1"/>
              <a:t>Etiam</a:t>
            </a:r>
            <a:r>
              <a:rPr lang="en-GB" spc="-35" dirty="0"/>
              <a:t> </a:t>
            </a:r>
            <a:r>
              <a:rPr lang="en-GB" spc="-20" dirty="0"/>
              <a:t>non </a:t>
            </a:r>
            <a:r>
              <a:rPr lang="en-GB" spc="-35" dirty="0" err="1"/>
              <a:t>tellus</a:t>
            </a:r>
            <a:r>
              <a:rPr lang="en-GB" spc="-35" dirty="0"/>
              <a:t> </a:t>
            </a:r>
            <a:r>
              <a:rPr lang="en-GB" spc="-30" dirty="0" err="1"/>
              <a:t>quis</a:t>
            </a:r>
            <a:r>
              <a:rPr lang="en-GB" spc="-30" dirty="0"/>
              <a:t> </a:t>
            </a:r>
            <a:r>
              <a:rPr lang="en-GB" spc="-25" dirty="0" err="1"/>
              <a:t>neque</a:t>
            </a:r>
            <a:r>
              <a:rPr lang="en-GB" spc="-25" dirty="0"/>
              <a:t> </a:t>
            </a:r>
            <a:r>
              <a:rPr lang="en-GB" spc="-30" dirty="0" err="1"/>
              <a:t>fringilla</a:t>
            </a:r>
            <a:r>
              <a:rPr lang="en-GB" spc="-30" dirty="0"/>
              <a:t> </a:t>
            </a:r>
            <a:r>
              <a:rPr lang="en-GB" spc="-25" dirty="0" err="1"/>
              <a:t>ultrices</a:t>
            </a:r>
            <a:r>
              <a:rPr lang="en-GB" spc="-25" dirty="0"/>
              <a:t>  </a:t>
            </a:r>
            <a:r>
              <a:rPr lang="en-GB" spc="-20" dirty="0"/>
              <a:t>ac </a:t>
            </a:r>
            <a:r>
              <a:rPr lang="en-GB" spc="-35" dirty="0" err="1"/>
              <a:t>vestibulum</a:t>
            </a:r>
            <a:r>
              <a:rPr lang="en-GB" spc="-35" dirty="0"/>
              <a:t> </a:t>
            </a:r>
            <a:r>
              <a:rPr lang="en-GB" spc="-35" dirty="0" err="1"/>
              <a:t>tellus</a:t>
            </a:r>
            <a:r>
              <a:rPr lang="en-GB" spc="-35" dirty="0"/>
              <a:t>. </a:t>
            </a:r>
            <a:r>
              <a:rPr lang="en-GB" spc="-35" dirty="0" err="1"/>
              <a:t>Etiam</a:t>
            </a:r>
            <a:r>
              <a:rPr lang="en-GB" spc="-35" dirty="0"/>
              <a:t> </a:t>
            </a:r>
            <a:r>
              <a:rPr lang="en-GB" spc="-25" dirty="0" err="1"/>
              <a:t>risus</a:t>
            </a:r>
            <a:r>
              <a:rPr lang="en-GB" spc="-25" dirty="0"/>
              <a:t> </a:t>
            </a:r>
            <a:r>
              <a:rPr lang="en-GB" spc="-25" dirty="0" err="1"/>
              <a:t>sapien</a:t>
            </a:r>
            <a:r>
              <a:rPr lang="en-GB" spc="-25" dirty="0"/>
              <a:t>,  </a:t>
            </a:r>
            <a:r>
              <a:rPr lang="en-GB" spc="-35" dirty="0" err="1"/>
              <a:t>pellentesque</a:t>
            </a:r>
            <a:r>
              <a:rPr lang="en-GB" spc="-35" dirty="0"/>
              <a:t> </a:t>
            </a:r>
            <a:r>
              <a:rPr lang="en-GB" spc="-25" dirty="0" err="1"/>
              <a:t>sodales</a:t>
            </a:r>
            <a:r>
              <a:rPr lang="en-GB" spc="-25" dirty="0"/>
              <a:t> semper</a:t>
            </a:r>
            <a:r>
              <a:rPr lang="en-GB" spc="-15" dirty="0"/>
              <a:t> </a:t>
            </a:r>
            <a:r>
              <a:rPr lang="en-GB" spc="-35" dirty="0" err="1"/>
              <a:t>porttitor</a:t>
            </a:r>
            <a:r>
              <a:rPr lang="en-GB" spc="-35" dirty="0"/>
              <a:t>.</a:t>
            </a:r>
          </a:p>
        </p:txBody>
      </p:sp>
      <p:sp>
        <p:nvSpPr>
          <p:cNvPr id="12" name="object 9"/>
          <p:cNvSpPr/>
          <p:nvPr userDrawn="1"/>
        </p:nvSpPr>
        <p:spPr>
          <a:xfrm>
            <a:off x="6026749" y="1295400"/>
            <a:ext cx="0" cy="3962400"/>
          </a:xfrm>
          <a:custGeom>
            <a:avLst/>
            <a:gdLst/>
            <a:ahLst/>
            <a:cxnLst/>
            <a:rect l="l" t="t" r="r" b="b"/>
            <a:pathLst>
              <a:path h="3962400">
                <a:moveTo>
                  <a:pt x="0" y="396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E8E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297" y="6172888"/>
            <a:ext cx="971903" cy="50295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582401" y="275877"/>
            <a:ext cx="304799" cy="2293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E230C3BF-9E63-428C-B12A-652BD392A32F}" type="slidenum">
              <a:rPr lang="en-GB" sz="1000" smtClean="0">
                <a:solidFill>
                  <a:schemeClr val="tx1"/>
                </a:solidFill>
              </a:rPr>
              <a:pPr algn="r"/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3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 + right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291814" y="1239976"/>
            <a:ext cx="3642645" cy="15240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600" kern="1200" spc="-25" dirty="0" smtClean="0">
                <a:solidFill>
                  <a:srgbClr val="425563"/>
                </a:solidFill>
                <a:latin typeface="+mn-lt"/>
                <a:ea typeface="+mn-ea"/>
                <a:cs typeface="Arial"/>
              </a:defRPr>
            </a:lvl1pPr>
          </a:lstStyle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lang="en-GB" sz="1600" spc="-25" dirty="0">
                <a:solidFill>
                  <a:srgbClr val="425563"/>
                </a:solidFill>
                <a:latin typeface="+mn-lt"/>
                <a:cs typeface="Arial"/>
              </a:rPr>
              <a:t>Lorem </a:t>
            </a:r>
            <a:r>
              <a:rPr lang="en-GB" sz="1600" spc="-10" dirty="0">
                <a:solidFill>
                  <a:srgbClr val="425563"/>
                </a:solidFill>
                <a:latin typeface="+mn-lt"/>
                <a:cs typeface="Arial"/>
              </a:rPr>
              <a:t>ipsum </a:t>
            </a:r>
            <a:r>
              <a:rPr lang="en-GB" sz="1600" dirty="0" err="1">
                <a:solidFill>
                  <a:srgbClr val="425563"/>
                </a:solidFill>
                <a:latin typeface="+mn-lt"/>
                <a:cs typeface="Arial"/>
              </a:rPr>
              <a:t>dolor</a:t>
            </a:r>
            <a:r>
              <a:rPr lang="en-GB" sz="1600" dirty="0">
                <a:solidFill>
                  <a:srgbClr val="425563"/>
                </a:solidFill>
                <a:latin typeface="+mn-lt"/>
                <a:cs typeface="Arial"/>
              </a:rPr>
              <a:t> </a:t>
            </a:r>
            <a:r>
              <a:rPr lang="en-GB" sz="1600" spc="-20" dirty="0">
                <a:solidFill>
                  <a:srgbClr val="425563"/>
                </a:solidFill>
                <a:latin typeface="+mn-lt"/>
                <a:cs typeface="Arial"/>
              </a:rPr>
              <a:t>sit </a:t>
            </a:r>
            <a:r>
              <a:rPr lang="en-GB" sz="1600" spc="-20" dirty="0" err="1">
                <a:solidFill>
                  <a:srgbClr val="425563"/>
                </a:solidFill>
                <a:latin typeface="+mn-lt"/>
                <a:cs typeface="Arial"/>
              </a:rPr>
              <a:t>amet</a:t>
            </a:r>
            <a:r>
              <a:rPr lang="en-GB" sz="1600" spc="-20" dirty="0">
                <a:solidFill>
                  <a:srgbClr val="425563"/>
                </a:solidFill>
                <a:latin typeface="+mn-lt"/>
                <a:cs typeface="Arial"/>
              </a:rPr>
              <a:t>, </a:t>
            </a:r>
            <a:r>
              <a:rPr lang="en-GB" sz="1600" spc="-10" dirty="0" err="1">
                <a:solidFill>
                  <a:srgbClr val="425563"/>
                </a:solidFill>
                <a:latin typeface="+mn-lt"/>
                <a:cs typeface="Arial"/>
              </a:rPr>
              <a:t>consectetur</a:t>
            </a:r>
            <a:r>
              <a:rPr lang="en-GB" sz="1600" spc="-10" dirty="0">
                <a:solidFill>
                  <a:srgbClr val="425563"/>
                </a:solidFill>
                <a:latin typeface="+mn-lt"/>
                <a:cs typeface="Arial"/>
              </a:rPr>
              <a:t>  </a:t>
            </a:r>
            <a:r>
              <a:rPr lang="en-GB" sz="1600" dirty="0" err="1">
                <a:solidFill>
                  <a:srgbClr val="425563"/>
                </a:solidFill>
                <a:latin typeface="+mn-lt"/>
                <a:cs typeface="Arial"/>
              </a:rPr>
              <a:t>adipiscing</a:t>
            </a:r>
            <a:r>
              <a:rPr lang="en-GB" sz="1600" dirty="0">
                <a:solidFill>
                  <a:srgbClr val="425563"/>
                </a:solidFill>
                <a:latin typeface="+mn-lt"/>
                <a:cs typeface="Arial"/>
              </a:rPr>
              <a:t> </a:t>
            </a:r>
            <a:r>
              <a:rPr lang="en-GB" sz="1600" spc="-25" dirty="0" err="1">
                <a:solidFill>
                  <a:srgbClr val="425563"/>
                </a:solidFill>
                <a:latin typeface="+mn-lt"/>
                <a:cs typeface="Arial"/>
              </a:rPr>
              <a:t>elit</a:t>
            </a:r>
            <a:r>
              <a:rPr lang="en-GB" sz="1600" spc="-25" dirty="0">
                <a:solidFill>
                  <a:srgbClr val="425563"/>
                </a:solidFill>
                <a:latin typeface="+mn-lt"/>
                <a:cs typeface="Arial"/>
              </a:rPr>
              <a:t>. </a:t>
            </a:r>
            <a:r>
              <a:rPr lang="en-GB" sz="1600" spc="-15" dirty="0" err="1">
                <a:solidFill>
                  <a:srgbClr val="425563"/>
                </a:solidFill>
                <a:latin typeface="+mn-lt"/>
                <a:cs typeface="Arial"/>
              </a:rPr>
              <a:t>Quisque</a:t>
            </a:r>
            <a:r>
              <a:rPr lang="en-GB" sz="1600" spc="-15" dirty="0">
                <a:solidFill>
                  <a:srgbClr val="425563"/>
                </a:solidFill>
                <a:latin typeface="+mn-lt"/>
                <a:cs typeface="Arial"/>
              </a:rPr>
              <a:t> </a:t>
            </a:r>
            <a:r>
              <a:rPr lang="en-GB" sz="1600" spc="-15" dirty="0" err="1">
                <a:solidFill>
                  <a:srgbClr val="425563"/>
                </a:solidFill>
                <a:latin typeface="+mn-lt"/>
                <a:cs typeface="Arial"/>
              </a:rPr>
              <a:t>eu</a:t>
            </a:r>
            <a:r>
              <a:rPr lang="en-GB" sz="1600" spc="-15" dirty="0">
                <a:solidFill>
                  <a:srgbClr val="425563"/>
                </a:solidFill>
                <a:latin typeface="+mn-lt"/>
                <a:cs typeface="Arial"/>
              </a:rPr>
              <a:t> </a:t>
            </a:r>
            <a:r>
              <a:rPr lang="en-GB" sz="1600" spc="-20" dirty="0" err="1">
                <a:solidFill>
                  <a:srgbClr val="425563"/>
                </a:solidFill>
                <a:latin typeface="+mn-lt"/>
                <a:cs typeface="Arial"/>
              </a:rPr>
              <a:t>hendrerit</a:t>
            </a:r>
            <a:r>
              <a:rPr lang="en-GB" sz="1600" spc="-20" dirty="0">
                <a:solidFill>
                  <a:srgbClr val="425563"/>
                </a:solidFill>
                <a:latin typeface="+mn-lt"/>
                <a:cs typeface="Arial"/>
              </a:rPr>
              <a:t>  </a:t>
            </a:r>
            <a:r>
              <a:rPr lang="en-GB" sz="1600" spc="-35" dirty="0" err="1">
                <a:solidFill>
                  <a:srgbClr val="425563"/>
                </a:solidFill>
                <a:latin typeface="+mn-lt"/>
                <a:cs typeface="Arial"/>
              </a:rPr>
              <a:t>tortor</a:t>
            </a:r>
            <a:r>
              <a:rPr lang="en-GB" sz="1600" spc="-35" dirty="0">
                <a:solidFill>
                  <a:srgbClr val="425563"/>
                </a:solidFill>
                <a:latin typeface="+mn-lt"/>
                <a:cs typeface="Arial"/>
              </a:rPr>
              <a:t>, </a:t>
            </a:r>
            <a:r>
              <a:rPr lang="en-GB" sz="1600" spc="10" dirty="0" err="1">
                <a:solidFill>
                  <a:srgbClr val="425563"/>
                </a:solidFill>
                <a:latin typeface="+mn-lt"/>
                <a:cs typeface="Arial"/>
              </a:rPr>
              <a:t>sed</a:t>
            </a:r>
            <a:r>
              <a:rPr lang="en-GB" sz="1600" spc="10" dirty="0">
                <a:solidFill>
                  <a:srgbClr val="425563"/>
                </a:solidFill>
                <a:latin typeface="+mn-lt"/>
                <a:cs typeface="Arial"/>
              </a:rPr>
              <a:t> </a:t>
            </a:r>
            <a:r>
              <a:rPr lang="en-GB" sz="1600" spc="-10" dirty="0" err="1">
                <a:solidFill>
                  <a:srgbClr val="425563"/>
                </a:solidFill>
                <a:latin typeface="+mn-lt"/>
                <a:cs typeface="Arial"/>
              </a:rPr>
              <a:t>consectetur</a:t>
            </a:r>
            <a:r>
              <a:rPr lang="en-GB" sz="1600" spc="-10" dirty="0">
                <a:solidFill>
                  <a:srgbClr val="425563"/>
                </a:solidFill>
                <a:latin typeface="+mn-lt"/>
                <a:cs typeface="Arial"/>
              </a:rPr>
              <a:t> </a:t>
            </a:r>
            <a:r>
              <a:rPr lang="en-GB" sz="1600" spc="-5" dirty="0">
                <a:solidFill>
                  <a:srgbClr val="425563"/>
                </a:solidFill>
                <a:latin typeface="+mn-lt"/>
                <a:cs typeface="Arial"/>
              </a:rPr>
              <a:t>dui. </a:t>
            </a:r>
            <a:r>
              <a:rPr lang="en-GB" sz="1600" spc="-20" dirty="0" err="1">
                <a:solidFill>
                  <a:srgbClr val="425563"/>
                </a:solidFill>
                <a:latin typeface="+mn-lt"/>
                <a:cs typeface="Arial"/>
              </a:rPr>
              <a:t>Suspendisse</a:t>
            </a:r>
            <a:r>
              <a:rPr lang="en-GB" sz="1600" spc="-20" dirty="0">
                <a:solidFill>
                  <a:srgbClr val="425563"/>
                </a:solidFill>
                <a:latin typeface="+mn-lt"/>
                <a:cs typeface="Arial"/>
              </a:rPr>
              <a:t>  </a:t>
            </a:r>
            <a:r>
              <a:rPr lang="en-GB" sz="1600" spc="5" dirty="0">
                <a:solidFill>
                  <a:srgbClr val="425563"/>
                </a:solidFill>
                <a:latin typeface="+mn-lt"/>
                <a:cs typeface="Arial"/>
              </a:rPr>
              <a:t>dictum </a:t>
            </a:r>
            <a:r>
              <a:rPr lang="en-GB" sz="1600" spc="-5" dirty="0" err="1">
                <a:solidFill>
                  <a:srgbClr val="425563"/>
                </a:solidFill>
                <a:latin typeface="+mn-lt"/>
                <a:cs typeface="Arial"/>
              </a:rPr>
              <a:t>lobortis</a:t>
            </a:r>
            <a:r>
              <a:rPr lang="en-GB" sz="1600" spc="-5" dirty="0">
                <a:solidFill>
                  <a:srgbClr val="425563"/>
                </a:solidFill>
                <a:latin typeface="+mn-lt"/>
                <a:cs typeface="Arial"/>
              </a:rPr>
              <a:t> </a:t>
            </a:r>
            <a:r>
              <a:rPr lang="en-GB" sz="1600" spc="-30" dirty="0" err="1">
                <a:solidFill>
                  <a:srgbClr val="425563"/>
                </a:solidFill>
                <a:latin typeface="+mn-lt"/>
                <a:cs typeface="Arial"/>
              </a:rPr>
              <a:t>tellus</a:t>
            </a:r>
            <a:r>
              <a:rPr lang="en-GB" sz="1600" spc="-30" dirty="0">
                <a:solidFill>
                  <a:srgbClr val="425563"/>
                </a:solidFill>
                <a:latin typeface="+mn-lt"/>
                <a:cs typeface="Arial"/>
              </a:rPr>
              <a:t>. </a:t>
            </a:r>
            <a:r>
              <a:rPr lang="en-GB" sz="1600" spc="-15" dirty="0">
                <a:solidFill>
                  <a:srgbClr val="425563"/>
                </a:solidFill>
                <a:latin typeface="+mn-lt"/>
                <a:cs typeface="Arial"/>
              </a:rPr>
              <a:t>In </a:t>
            </a:r>
            <a:r>
              <a:rPr lang="en-GB" sz="1600" spc="-5" dirty="0">
                <a:solidFill>
                  <a:srgbClr val="425563"/>
                </a:solidFill>
                <a:latin typeface="+mn-lt"/>
                <a:cs typeface="Arial"/>
              </a:rPr>
              <a:t>semper </a:t>
            </a:r>
            <a:r>
              <a:rPr lang="en-GB" sz="1600" spc="-15" dirty="0" err="1">
                <a:solidFill>
                  <a:srgbClr val="425563"/>
                </a:solidFill>
                <a:latin typeface="+mn-lt"/>
                <a:cs typeface="Arial"/>
              </a:rPr>
              <a:t>posuere</a:t>
            </a:r>
            <a:r>
              <a:rPr lang="en-GB" sz="1600" spc="-15" dirty="0">
                <a:solidFill>
                  <a:srgbClr val="425563"/>
                </a:solidFill>
                <a:latin typeface="+mn-lt"/>
                <a:cs typeface="Arial"/>
              </a:rPr>
              <a:t>  </a:t>
            </a:r>
            <a:r>
              <a:rPr lang="en-GB" sz="1600" spc="-20" dirty="0" err="1">
                <a:solidFill>
                  <a:srgbClr val="425563"/>
                </a:solidFill>
                <a:latin typeface="+mn-lt"/>
                <a:cs typeface="Arial"/>
              </a:rPr>
              <a:t>consectetur</a:t>
            </a:r>
            <a:r>
              <a:rPr lang="en-GB" sz="1600" spc="-20" dirty="0">
                <a:solidFill>
                  <a:srgbClr val="425563"/>
                </a:solidFill>
                <a:latin typeface="+mn-lt"/>
                <a:cs typeface="Arial"/>
              </a:rPr>
              <a:t>. </a:t>
            </a:r>
            <a:r>
              <a:rPr lang="en-GB" sz="1600" spc="-40" dirty="0" err="1">
                <a:solidFill>
                  <a:srgbClr val="425563"/>
                </a:solidFill>
                <a:latin typeface="+mn-lt"/>
                <a:cs typeface="Arial"/>
              </a:rPr>
              <a:t>Etiam</a:t>
            </a:r>
            <a:r>
              <a:rPr lang="en-GB" sz="1600" spc="-40" dirty="0">
                <a:solidFill>
                  <a:srgbClr val="425563"/>
                </a:solidFill>
                <a:latin typeface="+mn-lt"/>
                <a:cs typeface="Arial"/>
              </a:rPr>
              <a:t> </a:t>
            </a:r>
            <a:r>
              <a:rPr lang="en-GB" sz="1600" spc="-15" dirty="0">
                <a:solidFill>
                  <a:srgbClr val="425563"/>
                </a:solidFill>
                <a:latin typeface="+mn-lt"/>
                <a:cs typeface="Arial"/>
              </a:rPr>
              <a:t>non </a:t>
            </a:r>
            <a:r>
              <a:rPr lang="en-GB" sz="1600" spc="-30" dirty="0" err="1">
                <a:solidFill>
                  <a:srgbClr val="425563"/>
                </a:solidFill>
                <a:latin typeface="+mn-lt"/>
                <a:cs typeface="Arial"/>
              </a:rPr>
              <a:t>tellus</a:t>
            </a:r>
            <a:r>
              <a:rPr lang="en-GB" sz="1600" spc="-30" dirty="0">
                <a:solidFill>
                  <a:srgbClr val="425563"/>
                </a:solidFill>
                <a:latin typeface="+mn-lt"/>
                <a:cs typeface="Arial"/>
              </a:rPr>
              <a:t> </a:t>
            </a:r>
            <a:r>
              <a:rPr lang="en-GB" sz="1600" spc="-5" dirty="0" err="1">
                <a:solidFill>
                  <a:srgbClr val="425563"/>
                </a:solidFill>
                <a:latin typeface="+mn-lt"/>
                <a:cs typeface="Arial"/>
              </a:rPr>
              <a:t>quis</a:t>
            </a:r>
            <a:r>
              <a:rPr lang="en-GB" sz="1600" spc="-5" dirty="0">
                <a:solidFill>
                  <a:srgbClr val="425563"/>
                </a:solidFill>
                <a:latin typeface="+mn-lt"/>
                <a:cs typeface="Arial"/>
              </a:rPr>
              <a:t> </a:t>
            </a:r>
            <a:r>
              <a:rPr lang="en-GB" sz="1600" spc="-5" dirty="0" err="1">
                <a:solidFill>
                  <a:srgbClr val="425563"/>
                </a:solidFill>
                <a:latin typeface="+mn-lt"/>
                <a:cs typeface="Arial"/>
              </a:rPr>
              <a:t>neque</a:t>
            </a:r>
            <a:r>
              <a:rPr lang="en-GB" sz="1600" spc="-5" dirty="0">
                <a:solidFill>
                  <a:srgbClr val="425563"/>
                </a:solidFill>
                <a:latin typeface="+mn-lt"/>
                <a:cs typeface="Arial"/>
              </a:rPr>
              <a:t>  </a:t>
            </a:r>
            <a:r>
              <a:rPr lang="en-GB" sz="1600" spc="-20" dirty="0" err="1">
                <a:solidFill>
                  <a:srgbClr val="425563"/>
                </a:solidFill>
                <a:latin typeface="+mn-lt"/>
                <a:cs typeface="Arial"/>
              </a:rPr>
              <a:t>fringilla</a:t>
            </a:r>
            <a:r>
              <a:rPr lang="en-GB" sz="1600" spc="-20" dirty="0">
                <a:solidFill>
                  <a:srgbClr val="425563"/>
                </a:solidFill>
                <a:latin typeface="+mn-lt"/>
                <a:cs typeface="Arial"/>
              </a:rPr>
              <a:t> </a:t>
            </a:r>
            <a:r>
              <a:rPr lang="en-GB" sz="1600" spc="-15" dirty="0" err="1">
                <a:solidFill>
                  <a:srgbClr val="425563"/>
                </a:solidFill>
                <a:latin typeface="+mn-lt"/>
                <a:cs typeface="Arial"/>
              </a:rPr>
              <a:t>ultrices</a:t>
            </a:r>
            <a:r>
              <a:rPr lang="en-GB" sz="1600" spc="-15" dirty="0">
                <a:solidFill>
                  <a:srgbClr val="425563"/>
                </a:solidFill>
                <a:latin typeface="+mn-lt"/>
                <a:cs typeface="Arial"/>
              </a:rPr>
              <a:t> </a:t>
            </a:r>
            <a:r>
              <a:rPr lang="en-GB" sz="1600" spc="25" dirty="0">
                <a:solidFill>
                  <a:srgbClr val="425563"/>
                </a:solidFill>
                <a:latin typeface="+mn-lt"/>
                <a:cs typeface="Arial"/>
              </a:rPr>
              <a:t>ac </a:t>
            </a:r>
            <a:r>
              <a:rPr lang="en-GB" sz="1600" spc="-20" dirty="0" err="1">
                <a:solidFill>
                  <a:srgbClr val="425563"/>
                </a:solidFill>
                <a:latin typeface="+mn-lt"/>
                <a:cs typeface="Arial"/>
              </a:rPr>
              <a:t>vestibulum</a:t>
            </a:r>
            <a:r>
              <a:rPr lang="en-GB" sz="1600" spc="5" dirty="0">
                <a:solidFill>
                  <a:srgbClr val="425563"/>
                </a:solidFill>
                <a:latin typeface="+mn-lt"/>
                <a:cs typeface="Arial"/>
              </a:rPr>
              <a:t> </a:t>
            </a:r>
            <a:r>
              <a:rPr lang="en-GB" sz="1600" spc="-35" dirty="0" err="1">
                <a:solidFill>
                  <a:srgbClr val="425563"/>
                </a:solidFill>
                <a:latin typeface="+mn-lt"/>
                <a:cs typeface="Arial"/>
              </a:rPr>
              <a:t>tellus</a:t>
            </a:r>
            <a:r>
              <a:rPr lang="en-GB" sz="1600" spc="-35" dirty="0">
                <a:solidFill>
                  <a:srgbClr val="425563"/>
                </a:solidFill>
                <a:latin typeface="+mn-lt"/>
                <a:cs typeface="Arial"/>
              </a:rPr>
              <a:t>.</a:t>
            </a:r>
            <a:endParaRPr lang="en-GB" sz="1600" dirty="0">
              <a:latin typeface="+mn-lt"/>
              <a:cs typeface="Arial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91814" y="2856919"/>
            <a:ext cx="3642645" cy="3033766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600" kern="1200" spc="-25" dirty="0" smtClean="0">
                <a:solidFill>
                  <a:srgbClr val="425563"/>
                </a:solidFill>
                <a:latin typeface="+mn-lt"/>
                <a:ea typeface="+mn-ea"/>
                <a:cs typeface="Arial"/>
              </a:defRPr>
            </a:lvl1pPr>
          </a:lstStyle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Etiam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risus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sapien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,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pellentesque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sodales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 semper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porttitor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,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sollicitudin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at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eros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.</a:t>
            </a:r>
          </a:p>
          <a:p>
            <a:pPr marL="12700" marR="15240">
              <a:lnSpc>
                <a:spcPts val="1800"/>
              </a:lnSpc>
            </a:pP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Donec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semper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neque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vel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venenatis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pulvinar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.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Suspendisse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euismod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est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nec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massa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tristique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, a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bibendum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nibh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varius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. 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Suspendisse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finibus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efficitur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velit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,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laoreet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tincidunt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nibh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tempor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et.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Etiam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elit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risus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,  gravida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eget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sem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vel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,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iaculis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aliquam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sapien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.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Aliquam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eu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GB" sz="1600" kern="1200" spc="-25" dirty="0" err="1">
                <a:solidFill>
                  <a:srgbClr val="425563"/>
                </a:solidFill>
                <a:latin typeface="+mn-lt"/>
                <a:ea typeface="+mn-ea"/>
                <a:cs typeface="Arial"/>
              </a:rPr>
              <a:t>viverra</a:t>
            </a:r>
            <a:r>
              <a:rPr lang="en-GB" sz="1600" kern="1200" spc="-25" dirty="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ipsum.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1818" y="563689"/>
            <a:ext cx="6413782" cy="464463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US" sz="2200" b="0" i="0" u="none" strike="noStrike" kern="0" cap="none" spc="-25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  <a:cs typeface="Helvetica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ts val="24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pc="-25" dirty="0">
                <a:solidFill>
                  <a:srgbClr val="768692"/>
                </a:solidFill>
              </a:rPr>
              <a:t>Slide title </a:t>
            </a:r>
            <a:r>
              <a:rPr lang="en-GB" spc="-20" dirty="0">
                <a:solidFill>
                  <a:srgbClr val="768692"/>
                </a:solidFill>
              </a:rPr>
              <a:t>second</a:t>
            </a:r>
            <a:r>
              <a:rPr lang="en-GB" spc="-75" dirty="0">
                <a:solidFill>
                  <a:srgbClr val="768692"/>
                </a:solidFill>
              </a:rPr>
              <a:t> </a:t>
            </a:r>
            <a:r>
              <a:rPr lang="en-GB" spc="-25" dirty="0">
                <a:solidFill>
                  <a:srgbClr val="768692"/>
                </a:solidFill>
              </a:rPr>
              <a:t>line</a:t>
            </a:r>
            <a:endParaRPr kumimoji="0" lang="en-GB" sz="2200" b="0" i="0" u="none" strike="noStrike" kern="0" cap="none" spc="-25" normalizeH="0" baseline="0" noProof="0" dirty="0">
              <a:ln>
                <a:noFill/>
              </a:ln>
              <a:solidFill>
                <a:srgbClr val="768692"/>
              </a:solidFill>
              <a:effectLst/>
              <a:uLnTx/>
              <a:uFillTx/>
              <a:latin typeface="Helvetica"/>
              <a:ea typeface="+mj-ea"/>
            </a:endParaRP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91816" y="6336779"/>
            <a:ext cx="4443693" cy="146616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800" b="1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Presentation title </a:t>
            </a:r>
            <a:r>
              <a:rPr kumimoji="0" lang="en-GB" sz="800" b="1" i="0" u="none" strike="noStrike" kern="1200" cap="none" spc="-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to </a:t>
            </a:r>
            <a:r>
              <a:rPr kumimoji="0" lang="en-GB" sz="800" b="1" i="0" u="none" strike="noStrike" kern="1200" cap="none" spc="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be placed</a:t>
            </a:r>
            <a:r>
              <a:rPr kumimoji="0" lang="en-GB" sz="800" b="1" i="0" u="none" strike="noStrike" kern="1200" cap="none" spc="-11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800" b="1" i="0" u="none" strike="noStrike" kern="1200" cap="none" spc="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here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91815" y="6464623"/>
            <a:ext cx="4443693" cy="146616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800" b="0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-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St </a:t>
            </a:r>
            <a:r>
              <a:rPr kumimoji="0" lang="en-GB" sz="800" b="0" i="0" u="none" strike="noStrike" kern="1200" cap="none" spc="-1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George’s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University Hospitals </a:t>
            </a:r>
            <a:r>
              <a:rPr kumimoji="0" lang="en-GB" sz="800" b="0" i="0" u="none" strike="noStrike" kern="1200" cap="none" spc="-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NHS Foundation</a:t>
            </a:r>
            <a:r>
              <a:rPr kumimoji="0" lang="en-GB" sz="800" b="0" i="0" u="none" strike="noStrike" kern="1200" cap="none" spc="-10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 </a:t>
            </a:r>
            <a:r>
              <a:rPr kumimoji="0" lang="en-GB" sz="800" b="0" i="0" u="none" strike="noStrike" kern="1200" cap="none" spc="-1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Trust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91817" y="271730"/>
            <a:ext cx="6413783" cy="31032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2200" b="0" i="0" spc="-30" dirty="0">
                <a:solidFill>
                  <a:schemeClr val="accent4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/>
            <a:r>
              <a:rPr lang="en-GB" spc="-25" dirty="0">
                <a:solidFill>
                  <a:srgbClr val="00A499"/>
                </a:solidFill>
              </a:rPr>
              <a:t>Slide title </a:t>
            </a:r>
            <a:r>
              <a:rPr lang="en-GB" spc="-25" dirty="0" err="1">
                <a:solidFill>
                  <a:srgbClr val="00A499"/>
                </a:solidFill>
              </a:rPr>
              <a:t>firstline</a:t>
            </a:r>
            <a:endParaRPr lang="en-GB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039601" y="1295400"/>
            <a:ext cx="6849389" cy="459528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297" y="6172888"/>
            <a:ext cx="971903" cy="50295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582401" y="275877"/>
            <a:ext cx="304799" cy="2293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E230C3BF-9E63-428C-B12A-652BD392A32F}" type="slidenum">
              <a:rPr lang="en-GB" sz="1000" smtClean="0">
                <a:solidFill>
                  <a:schemeClr val="tx1"/>
                </a:solidFill>
              </a:rPr>
              <a:pPr algn="r"/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5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3" r:id="rId2"/>
    <p:sldLayoutId id="2147483674" r:id="rId3"/>
    <p:sldLayoutId id="2147483672" r:id="rId4"/>
    <p:sldLayoutId id="2147483689" r:id="rId5"/>
    <p:sldLayoutId id="214748369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yclist@stgeorges.nhs.uk" TargetMode="External"/><Relationship Id="rId2" Type="http://schemas.openxmlformats.org/officeDocument/2006/relationships/hyperlink" Target="mailto:Health.Wellbeing@stgeorges.nhs.u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6193" y="1661929"/>
            <a:ext cx="4443692" cy="3534142"/>
          </a:xfrm>
        </p:spPr>
        <p:txBody>
          <a:bodyPr/>
          <a:lstStyle/>
          <a:p>
            <a:r>
              <a:rPr lang="en-GB" dirty="0">
                <a:solidFill>
                  <a:srgbClr val="425563"/>
                </a:solidFill>
              </a:rPr>
              <a:t>Staff Health and Wellbeing induction presentation for new starters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425563"/>
                </a:solidFill>
              </a:rPr>
              <a:t>September 2023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425563"/>
                </a:solidFill>
              </a:rPr>
              <a:t>Kristina Middleton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425563"/>
                </a:solidFill>
              </a:rPr>
              <a:t>Health and Wellbeing Lead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86193" y="1251761"/>
            <a:ext cx="4819207" cy="658518"/>
          </a:xfrm>
        </p:spPr>
        <p:txBody>
          <a:bodyPr/>
          <a:lstStyle/>
          <a:p>
            <a:r>
              <a:rPr lang="en-GB" b="1" dirty="0"/>
              <a:t>Staff Health &amp; Wellbeing induction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585260-125F-4688-A1BB-9D1F534EF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42" y="2107058"/>
            <a:ext cx="7116733" cy="47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6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05858" y="1166434"/>
            <a:ext cx="5524057" cy="658518"/>
          </a:xfrm>
        </p:spPr>
        <p:txBody>
          <a:bodyPr/>
          <a:lstStyle/>
          <a:p>
            <a:r>
              <a:rPr lang="en-GB" b="1" dirty="0"/>
              <a:t>Meet the team</a:t>
            </a:r>
          </a:p>
        </p:txBody>
      </p:sp>
      <p:pic>
        <p:nvPicPr>
          <p:cNvPr id="9" name="Picture 8" descr="A person with blonde hair&#10;&#10;Description automatically generated with medium confidence">
            <a:extLst>
              <a:ext uri="{FF2B5EF4-FFF2-40B4-BE49-F238E27FC236}">
                <a16:creationId xmlns:a16="http://schemas.microsoft.com/office/drawing/2014/main" id="{E53EC25F-FDA6-1598-D7D4-D7BC133AD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r="8444"/>
          <a:stretch/>
        </p:blipFill>
        <p:spPr>
          <a:xfrm>
            <a:off x="525008" y="1823108"/>
            <a:ext cx="2422751" cy="40499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D72556-0EC0-3BFC-A948-EB2539493CE6}"/>
              </a:ext>
            </a:extLst>
          </p:cNvPr>
          <p:cNvSpPr txBox="1"/>
          <p:nvPr/>
        </p:nvSpPr>
        <p:spPr>
          <a:xfrm>
            <a:off x="2947759" y="4641999"/>
            <a:ext cx="340403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25563"/>
                </a:solidFill>
              </a:rPr>
              <a:t>Kristina Middleton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25563"/>
                </a:solidFill>
              </a:rPr>
              <a:t>Health and Wellbeing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25563"/>
                </a:solidFill>
              </a:rPr>
              <a:t>Organisational Psychologist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25563"/>
                </a:solidFill>
              </a:rPr>
              <a:t>PhD student researching utilisation of flexible working arrangements</a:t>
            </a:r>
            <a:endParaRPr lang="en-GB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DB13A-ACB5-67C4-F189-8269350E03D1}"/>
              </a:ext>
            </a:extLst>
          </p:cNvPr>
          <p:cNvSpPr txBox="1"/>
          <p:nvPr/>
        </p:nvSpPr>
        <p:spPr>
          <a:xfrm>
            <a:off x="8709021" y="4641999"/>
            <a:ext cx="340403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25563"/>
                </a:solidFill>
              </a:rPr>
              <a:t>Thomas Roberts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25563"/>
                </a:solidFill>
              </a:rPr>
              <a:t>Health and Wellbeing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25563"/>
                </a:solidFill>
              </a:rPr>
              <a:t>Expertise in Mental Health and Physical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25563"/>
                </a:solidFill>
              </a:rPr>
              <a:t>MSc in Exercise Physiology</a:t>
            </a:r>
            <a:endParaRPr lang="en-GB" sz="1400" dirty="0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30A95E1-20A4-45FA-770B-2378DDCD46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7" t="14882" r="19581" b="12617"/>
          <a:stretch/>
        </p:blipFill>
        <p:spPr>
          <a:xfrm>
            <a:off x="6351793" y="1823108"/>
            <a:ext cx="2357228" cy="40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8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04236" y="1070640"/>
            <a:ext cx="5524057" cy="658518"/>
          </a:xfrm>
        </p:spPr>
        <p:txBody>
          <a:bodyPr/>
          <a:lstStyle/>
          <a:p>
            <a:r>
              <a:rPr lang="en-GB" b="1" dirty="0"/>
              <a:t>How we support your wellbeing at work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2EAA44-305E-7B96-DBA8-62F322C49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320762"/>
              </p:ext>
            </p:extLst>
          </p:nvPr>
        </p:nvGraphicFramePr>
        <p:xfrm>
          <a:off x="404237" y="1576251"/>
          <a:ext cx="11125912" cy="489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17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A4603A4-0A90-8B38-2704-74C9EDB12F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6916" y="1038202"/>
            <a:ext cx="4367273" cy="1069819"/>
          </a:xfrm>
        </p:spPr>
        <p:txBody>
          <a:bodyPr/>
          <a:lstStyle/>
          <a:p>
            <a:r>
              <a:rPr lang="en-US" dirty="0"/>
              <a:t>Our intranet pages contain a range of resources on how to stay well or get better, resources for managers and available courses and events.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F1C13AA-1BE2-926E-F41F-372303FCBF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1815" y="2101952"/>
            <a:ext cx="4548924" cy="186997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67D326"/>
                </a:solidFill>
              </a:rPr>
              <a:t>Kindness Wall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471325E-FB34-4AA0-DAD6-9D64C2879E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816" y="6336779"/>
            <a:ext cx="4443693" cy="146616"/>
          </a:xfrm>
        </p:spPr>
        <p:txBody>
          <a:bodyPr/>
          <a:lstStyle/>
          <a:p>
            <a:r>
              <a:rPr lang="en-US" dirty="0"/>
              <a:t>Health and Wellbeing induction 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1EFF7F7-18D3-999E-D450-665808E9C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1815" y="6464623"/>
            <a:ext cx="4443693" cy="14661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3EDED-75D0-40F5-BB89-29911CBAC3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815" y="624430"/>
            <a:ext cx="6413783" cy="3103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b="1" dirty="0">
                <a:solidFill>
                  <a:srgbClr val="67D326"/>
                </a:solidFill>
              </a:rPr>
              <a:t>Health and Wellbeing intranet pages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2D55B0-6C5C-48AB-9C3F-FA7BE4371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03" y="624430"/>
            <a:ext cx="5900207" cy="5162681"/>
          </a:xfrm>
          <a:prstGeom prst="rect">
            <a:avLst/>
          </a:prstGeom>
          <a:noFill/>
        </p:spPr>
      </p:pic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F1365786-8E06-3F14-5A67-5160B5BA7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7" y="2568237"/>
            <a:ext cx="3436170" cy="34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0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471325E-FB34-4AA0-DAD6-9D64C2879E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816" y="6336779"/>
            <a:ext cx="4443693" cy="146616"/>
          </a:xfrm>
        </p:spPr>
        <p:txBody>
          <a:bodyPr/>
          <a:lstStyle/>
          <a:p>
            <a:r>
              <a:rPr lang="en-US" dirty="0"/>
              <a:t>Health and Wellbeing induction 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1EFF7F7-18D3-999E-D450-665808E9C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1815" y="6464623"/>
            <a:ext cx="4443693" cy="14661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3EDED-75D0-40F5-BB89-29911CBAC3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815" y="624430"/>
            <a:ext cx="6413783" cy="3103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b="1" dirty="0">
                <a:solidFill>
                  <a:srgbClr val="67D326"/>
                </a:solidFill>
              </a:rPr>
              <a:t>Keep in touch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376E2-DE70-16B4-90EF-80D2401BCC04}"/>
              </a:ext>
            </a:extLst>
          </p:cNvPr>
          <p:cNvSpPr txBox="1"/>
          <p:nvPr/>
        </p:nvSpPr>
        <p:spPr>
          <a:xfrm>
            <a:off x="357052" y="1068201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indent="0">
              <a:buNone/>
            </a:pPr>
            <a:r>
              <a:rPr lang="en-GB" sz="1800" b="1" dirty="0"/>
              <a:t>Health and Wellbeing</a:t>
            </a:r>
          </a:p>
          <a:p>
            <a:pPr marL="12700" indent="0">
              <a:buNone/>
            </a:pPr>
            <a:r>
              <a:rPr lang="en-GB" sz="18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  <a:hlinkClick r:id="rId2"/>
              </a:rPr>
              <a:t>Health.Wellbeing@stgeorges.nhs.uk</a:t>
            </a:r>
            <a:endParaRPr lang="en-GB" sz="1800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  <a:p>
            <a:pPr marL="12700" indent="0">
              <a:buNone/>
            </a:pPr>
            <a:endParaRPr lang="en-GB" sz="1800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  <a:p>
            <a:pPr marL="12700" indent="0">
              <a:buNone/>
            </a:pPr>
            <a:r>
              <a:rPr lang="en-GB" sz="1800" b="1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Bicy</a:t>
            </a:r>
            <a:r>
              <a:rPr lang="en-GB" sz="1800" b="1" dirty="0">
                <a:solidFill>
                  <a:srgbClr val="555555"/>
                </a:solidFill>
                <a:latin typeface="Roboto" panose="02000000000000000000" pitchFamily="2" charset="0"/>
              </a:rPr>
              <a:t>cle User Group</a:t>
            </a:r>
          </a:p>
          <a:p>
            <a:pPr marL="12700" indent="0">
              <a:buNone/>
            </a:pPr>
            <a:r>
              <a:rPr lang="en-GB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cyclist@stgeorges.nhs.uk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9E8030-D6DE-1C32-12AF-C6AAA626F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382" y="3164818"/>
            <a:ext cx="8513236" cy="29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4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_SGUHFT_Colour Theme">
      <a:dk1>
        <a:srgbClr val="425563"/>
      </a:dk1>
      <a:lt1>
        <a:sysClr val="window" lastClr="FFFFFF"/>
      </a:lt1>
      <a:dk2>
        <a:srgbClr val="768692"/>
      </a:dk2>
      <a:lt2>
        <a:srgbClr val="FFFFFF"/>
      </a:lt2>
      <a:accent1>
        <a:srgbClr val="E8EDEE"/>
      </a:accent1>
      <a:accent2>
        <a:srgbClr val="00A499"/>
      </a:accent2>
      <a:accent3>
        <a:srgbClr val="ED8B00"/>
      </a:accent3>
      <a:accent4>
        <a:srgbClr val="78BE20"/>
      </a:accent4>
      <a:accent5>
        <a:srgbClr val="AE2573"/>
      </a:accent5>
      <a:accent6>
        <a:srgbClr val="FFFFFF"/>
      </a:accent6>
      <a:hlink>
        <a:srgbClr val="425563"/>
      </a:hlink>
      <a:folHlink>
        <a:srgbClr val="768692"/>
      </a:folHlink>
    </a:clrScheme>
    <a:fontScheme name="NHS_SGUHFT_Fonts">
      <a:majorFont>
        <a:latin typeface="Calibri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71599</TotalTime>
  <Words>243</Words>
  <Application>Microsoft Office PowerPoint</Application>
  <PresentationFormat>Widescreen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Roboto</vt:lpstr>
      <vt:lpstr>Office Theme</vt:lpstr>
      <vt:lpstr>Staff Health and Wellbeing induction presentation for new starters </vt:lpstr>
      <vt:lpstr>PowerPoint Presentation</vt:lpstr>
      <vt:lpstr>PowerPoint Presentation</vt:lpstr>
      <vt:lpstr>PowerPoint Presentation</vt:lpstr>
      <vt:lpstr>PowerPoint Presentation</vt:lpstr>
    </vt:vector>
  </TitlesOfParts>
  <Company>St Georges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Middleton</dc:creator>
  <cp:lastModifiedBy>Kristina Middleton</cp:lastModifiedBy>
  <cp:revision>88</cp:revision>
  <dcterms:created xsi:type="dcterms:W3CDTF">2022-09-13T08:45:26Z</dcterms:created>
  <dcterms:modified xsi:type="dcterms:W3CDTF">2024-02-14T12:55:56Z</dcterms:modified>
</cp:coreProperties>
</file>