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78" r:id="rId1"/>
  </p:sldMasterIdLst>
  <p:sldIdLst>
    <p:sldId id="256" r:id="rId2"/>
  </p:sldIdLst>
  <p:sldSz cx="21599525" cy="3024028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24">
          <p15:clr>
            <a:srgbClr val="A4A3A4"/>
          </p15:clr>
        </p15:guide>
        <p15:guide id="2" pos="68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707"/>
    <a:srgbClr val="43C5AC"/>
    <a:srgbClr val="3D9FCB"/>
    <a:srgbClr val="25E3DE"/>
    <a:srgbClr val="19B7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p:scale>
          <a:sx n="47" d="100"/>
          <a:sy n="47" d="100"/>
        </p:scale>
        <p:origin x="1720" y="-4152"/>
      </p:cViewPr>
      <p:guideLst>
        <p:guide orient="horz" pos="9524"/>
        <p:guide pos="680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CFB8E-8AD2-12BD-3198-F3121726A948}"/>
              </a:ext>
            </a:extLst>
          </p:cNvPr>
          <p:cNvSpPr>
            <a:spLocks noGrp="1"/>
          </p:cNvSpPr>
          <p:nvPr>
            <p:ph type="ctrTitle"/>
          </p:nvPr>
        </p:nvSpPr>
        <p:spPr>
          <a:xfrm>
            <a:off x="2699941" y="4949049"/>
            <a:ext cx="16199644" cy="10528100"/>
          </a:xfrm>
        </p:spPr>
        <p:txBody>
          <a:bodyPr anchor="b"/>
          <a:lstStyle>
            <a:lvl1pPr algn="ctr">
              <a:defRPr sz="10630"/>
            </a:lvl1pPr>
          </a:lstStyle>
          <a:p>
            <a:r>
              <a:rPr lang="en-GB"/>
              <a:t>Click to edit Master title style</a:t>
            </a:r>
          </a:p>
        </p:txBody>
      </p:sp>
      <p:sp>
        <p:nvSpPr>
          <p:cNvPr id="3" name="Subtitle 2">
            <a:extLst>
              <a:ext uri="{FF2B5EF4-FFF2-40B4-BE49-F238E27FC236}">
                <a16:creationId xmlns:a16="http://schemas.microsoft.com/office/drawing/2014/main" id="{6A4BD152-F277-6850-8579-439FD0319F39}"/>
              </a:ext>
            </a:extLst>
          </p:cNvPr>
          <p:cNvSpPr>
            <a:spLocks noGrp="1"/>
          </p:cNvSpPr>
          <p:nvPr>
            <p:ph type="subTitle" idx="1"/>
          </p:nvPr>
        </p:nvSpPr>
        <p:spPr>
          <a:xfrm>
            <a:off x="2699941" y="15883154"/>
            <a:ext cx="16199644" cy="7301067"/>
          </a:xfrm>
        </p:spPr>
        <p:txBody>
          <a:bodyPr/>
          <a:lstStyle>
            <a:lvl1pPr marL="0" indent="0" algn="ctr">
              <a:buNone/>
              <a:defRPr sz="4252"/>
            </a:lvl1pPr>
            <a:lvl2pPr marL="809976" indent="0" algn="ctr">
              <a:buNone/>
              <a:defRPr sz="3543"/>
            </a:lvl2pPr>
            <a:lvl3pPr marL="1619951" indent="0" algn="ctr">
              <a:buNone/>
              <a:defRPr sz="3189"/>
            </a:lvl3pPr>
            <a:lvl4pPr marL="2429927" indent="0" algn="ctr">
              <a:buNone/>
              <a:defRPr sz="2835"/>
            </a:lvl4pPr>
            <a:lvl5pPr marL="3239902" indent="0" algn="ctr">
              <a:buNone/>
              <a:defRPr sz="2835"/>
            </a:lvl5pPr>
            <a:lvl6pPr marL="4049878" indent="0" algn="ctr">
              <a:buNone/>
              <a:defRPr sz="2835"/>
            </a:lvl6pPr>
            <a:lvl7pPr marL="4859853" indent="0" algn="ctr">
              <a:buNone/>
              <a:defRPr sz="2835"/>
            </a:lvl7pPr>
            <a:lvl8pPr marL="5669829" indent="0" algn="ctr">
              <a:buNone/>
              <a:defRPr sz="2835"/>
            </a:lvl8pPr>
            <a:lvl9pPr marL="6479804" indent="0" algn="ctr">
              <a:buNone/>
              <a:defRPr sz="2835"/>
            </a:lvl9pPr>
          </a:lstStyle>
          <a:p>
            <a:r>
              <a:rPr lang="en-GB"/>
              <a:t>Click to edit Master subtitle style</a:t>
            </a:r>
          </a:p>
        </p:txBody>
      </p:sp>
      <p:sp>
        <p:nvSpPr>
          <p:cNvPr id="4" name="Date Placeholder 3">
            <a:extLst>
              <a:ext uri="{FF2B5EF4-FFF2-40B4-BE49-F238E27FC236}">
                <a16:creationId xmlns:a16="http://schemas.microsoft.com/office/drawing/2014/main" id="{7E314A5B-07E8-F608-B704-C3F1E8D07C78}"/>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9E5E122A-5358-E6F7-EDD3-96D4D23646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817C32-DE67-9078-8818-0452350E1474}"/>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381030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B9E18-EDCF-A6C9-46D6-5FA1B4AF7D44}"/>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42A487DB-D5D8-179D-AA23-E586F72FBF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180B0BE-5875-3CD7-86F5-66F37376F7FE}"/>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F5FCE1BC-808C-DC43-B4E1-303E89F8F7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30B024-9870-FDAE-7137-30B167D3A37C}"/>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3401413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1508E5-ED9F-EE7A-30C5-45AF798345F9}"/>
              </a:ext>
            </a:extLst>
          </p:cNvPr>
          <p:cNvSpPr>
            <a:spLocks noGrp="1"/>
          </p:cNvSpPr>
          <p:nvPr>
            <p:ph type="title" orient="vert"/>
          </p:nvPr>
        </p:nvSpPr>
        <p:spPr>
          <a:xfrm>
            <a:off x="15457160" y="1610015"/>
            <a:ext cx="4657398" cy="25627246"/>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BC3F25A-3B0C-8C85-151E-7816DCF80A33}"/>
              </a:ext>
            </a:extLst>
          </p:cNvPr>
          <p:cNvSpPr>
            <a:spLocks noGrp="1"/>
          </p:cNvSpPr>
          <p:nvPr>
            <p:ph type="body" orient="vert" idx="1"/>
          </p:nvPr>
        </p:nvSpPr>
        <p:spPr>
          <a:xfrm>
            <a:off x="1484967" y="1610015"/>
            <a:ext cx="13702199" cy="2562724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7E3BFF-6308-9A40-4747-91C77F96B5FF}"/>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43778708-AA5C-8477-55F3-5A20DF9AF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972E01-9401-971B-C9C3-DB8CBF1633FF}"/>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322858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99FD-3D4F-FFEA-A373-3CD2835E1B4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881F203-9E70-330F-67A8-FBCF4DB04E0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4785DE5-422B-AFE1-4DB3-9D388F180CAE}"/>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05FB0355-0029-7C23-A297-8030DFE764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CF7E87-8C9E-F945-F514-3ADBA392D92B}"/>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89886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13CEC-33C2-28AF-A63D-44FD89572B5E}"/>
              </a:ext>
            </a:extLst>
          </p:cNvPr>
          <p:cNvSpPr>
            <a:spLocks noGrp="1"/>
          </p:cNvSpPr>
          <p:nvPr>
            <p:ph type="title"/>
          </p:nvPr>
        </p:nvSpPr>
        <p:spPr>
          <a:xfrm>
            <a:off x="1473718" y="7539076"/>
            <a:ext cx="18629590" cy="12579118"/>
          </a:xfrm>
        </p:spPr>
        <p:txBody>
          <a:bodyPr anchor="b"/>
          <a:lstStyle>
            <a:lvl1pPr>
              <a:defRPr sz="10630"/>
            </a:lvl1pPr>
          </a:lstStyle>
          <a:p>
            <a:r>
              <a:rPr lang="en-GB"/>
              <a:t>Click to edit Master title style</a:t>
            </a:r>
          </a:p>
        </p:txBody>
      </p:sp>
      <p:sp>
        <p:nvSpPr>
          <p:cNvPr id="3" name="Text Placeholder 2">
            <a:extLst>
              <a:ext uri="{FF2B5EF4-FFF2-40B4-BE49-F238E27FC236}">
                <a16:creationId xmlns:a16="http://schemas.microsoft.com/office/drawing/2014/main" id="{6FC39D38-0E61-CDFC-BD2A-C99C87924233}"/>
              </a:ext>
            </a:extLst>
          </p:cNvPr>
          <p:cNvSpPr>
            <a:spLocks noGrp="1"/>
          </p:cNvSpPr>
          <p:nvPr>
            <p:ph type="body" idx="1"/>
          </p:nvPr>
        </p:nvSpPr>
        <p:spPr>
          <a:xfrm>
            <a:off x="1473718" y="20237197"/>
            <a:ext cx="18629590" cy="6615061"/>
          </a:xfrm>
        </p:spPr>
        <p:txBody>
          <a:bodyPr/>
          <a:lstStyle>
            <a:lvl1pPr marL="0" indent="0">
              <a:buNone/>
              <a:defRPr sz="4252">
                <a:solidFill>
                  <a:schemeClr val="tx1">
                    <a:tint val="75000"/>
                  </a:schemeClr>
                </a:solidFill>
              </a:defRPr>
            </a:lvl1pPr>
            <a:lvl2pPr marL="809976" indent="0">
              <a:buNone/>
              <a:defRPr sz="3543">
                <a:solidFill>
                  <a:schemeClr val="tx1">
                    <a:tint val="75000"/>
                  </a:schemeClr>
                </a:solidFill>
              </a:defRPr>
            </a:lvl2pPr>
            <a:lvl3pPr marL="1619951" indent="0">
              <a:buNone/>
              <a:defRPr sz="3189">
                <a:solidFill>
                  <a:schemeClr val="tx1">
                    <a:tint val="75000"/>
                  </a:schemeClr>
                </a:solidFill>
              </a:defRPr>
            </a:lvl3pPr>
            <a:lvl4pPr marL="2429927" indent="0">
              <a:buNone/>
              <a:defRPr sz="2835">
                <a:solidFill>
                  <a:schemeClr val="tx1">
                    <a:tint val="75000"/>
                  </a:schemeClr>
                </a:solidFill>
              </a:defRPr>
            </a:lvl4pPr>
            <a:lvl5pPr marL="3239902" indent="0">
              <a:buNone/>
              <a:defRPr sz="2835">
                <a:solidFill>
                  <a:schemeClr val="tx1">
                    <a:tint val="75000"/>
                  </a:schemeClr>
                </a:solidFill>
              </a:defRPr>
            </a:lvl5pPr>
            <a:lvl6pPr marL="4049878" indent="0">
              <a:buNone/>
              <a:defRPr sz="2835">
                <a:solidFill>
                  <a:schemeClr val="tx1">
                    <a:tint val="75000"/>
                  </a:schemeClr>
                </a:solidFill>
              </a:defRPr>
            </a:lvl6pPr>
            <a:lvl7pPr marL="4859853" indent="0">
              <a:buNone/>
              <a:defRPr sz="2835">
                <a:solidFill>
                  <a:schemeClr val="tx1">
                    <a:tint val="75000"/>
                  </a:schemeClr>
                </a:solidFill>
              </a:defRPr>
            </a:lvl7pPr>
            <a:lvl8pPr marL="5669829" indent="0">
              <a:buNone/>
              <a:defRPr sz="2835">
                <a:solidFill>
                  <a:schemeClr val="tx1">
                    <a:tint val="75000"/>
                  </a:schemeClr>
                </a:solidFill>
              </a:defRPr>
            </a:lvl8pPr>
            <a:lvl9pPr marL="6479804" indent="0">
              <a:buNone/>
              <a:defRPr sz="2835">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3185970-0BB8-0558-1680-1DE48383FC4E}"/>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AFE46F19-E2C6-81C5-E2C4-2CAD3899B0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D78591-DF7A-14C5-26C9-AC84A10F2301}"/>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789283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3E65F-349C-C3DF-8F22-AFAFD523602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9DC3016-B493-00D3-2665-2D34468A2765}"/>
              </a:ext>
            </a:extLst>
          </p:cNvPr>
          <p:cNvSpPr>
            <a:spLocks noGrp="1"/>
          </p:cNvSpPr>
          <p:nvPr>
            <p:ph sz="half" idx="1"/>
          </p:nvPr>
        </p:nvSpPr>
        <p:spPr>
          <a:xfrm>
            <a:off x="1484967" y="8050077"/>
            <a:ext cx="9179798" cy="1918718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2633968-62DD-9A84-D366-34594B3BB601}"/>
              </a:ext>
            </a:extLst>
          </p:cNvPr>
          <p:cNvSpPr>
            <a:spLocks noGrp="1"/>
          </p:cNvSpPr>
          <p:nvPr>
            <p:ph sz="half" idx="2"/>
          </p:nvPr>
        </p:nvSpPr>
        <p:spPr>
          <a:xfrm>
            <a:off x="10934760" y="8050077"/>
            <a:ext cx="9179798" cy="1918718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0B582E2-0C46-8635-6F0F-401241717DC3}"/>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6" name="Footer Placeholder 5">
            <a:extLst>
              <a:ext uri="{FF2B5EF4-FFF2-40B4-BE49-F238E27FC236}">
                <a16:creationId xmlns:a16="http://schemas.microsoft.com/office/drawing/2014/main" id="{21247318-21A4-C5F3-A0C5-B6D0E53EEB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AEB858-896E-3CE7-FE09-BD2AD7DDE0FB}"/>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126107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6DC6-6170-8335-D35D-6D4A97EEE7BB}"/>
              </a:ext>
            </a:extLst>
          </p:cNvPr>
          <p:cNvSpPr>
            <a:spLocks noGrp="1"/>
          </p:cNvSpPr>
          <p:nvPr>
            <p:ph type="title"/>
          </p:nvPr>
        </p:nvSpPr>
        <p:spPr>
          <a:xfrm>
            <a:off x="1487781" y="1610017"/>
            <a:ext cx="18629590" cy="5845058"/>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58008B-ED2D-EF09-9566-2143E9E5F3F0}"/>
              </a:ext>
            </a:extLst>
          </p:cNvPr>
          <p:cNvSpPr>
            <a:spLocks noGrp="1"/>
          </p:cNvSpPr>
          <p:nvPr>
            <p:ph type="body" idx="1"/>
          </p:nvPr>
        </p:nvSpPr>
        <p:spPr>
          <a:xfrm>
            <a:off x="1487781" y="7413073"/>
            <a:ext cx="9137611" cy="3633032"/>
          </a:xfrm>
        </p:spPr>
        <p:txBody>
          <a:bodyPr anchor="b"/>
          <a:lstStyle>
            <a:lvl1pPr marL="0" indent="0">
              <a:buNone/>
              <a:defRPr sz="4252" b="1"/>
            </a:lvl1pPr>
            <a:lvl2pPr marL="809976" indent="0">
              <a:buNone/>
              <a:defRPr sz="3543" b="1"/>
            </a:lvl2pPr>
            <a:lvl3pPr marL="1619951" indent="0">
              <a:buNone/>
              <a:defRPr sz="3189" b="1"/>
            </a:lvl3pPr>
            <a:lvl4pPr marL="2429927" indent="0">
              <a:buNone/>
              <a:defRPr sz="2835" b="1"/>
            </a:lvl4pPr>
            <a:lvl5pPr marL="3239902" indent="0">
              <a:buNone/>
              <a:defRPr sz="2835" b="1"/>
            </a:lvl5pPr>
            <a:lvl6pPr marL="4049878" indent="0">
              <a:buNone/>
              <a:defRPr sz="2835" b="1"/>
            </a:lvl6pPr>
            <a:lvl7pPr marL="4859853" indent="0">
              <a:buNone/>
              <a:defRPr sz="2835" b="1"/>
            </a:lvl7pPr>
            <a:lvl8pPr marL="5669829" indent="0">
              <a:buNone/>
              <a:defRPr sz="2835" b="1"/>
            </a:lvl8pPr>
            <a:lvl9pPr marL="6479804" indent="0">
              <a:buNone/>
              <a:defRPr sz="2835" b="1"/>
            </a:lvl9pPr>
          </a:lstStyle>
          <a:p>
            <a:pPr lvl="0"/>
            <a:r>
              <a:rPr lang="en-GB"/>
              <a:t>Click to edit Master text styles</a:t>
            </a:r>
          </a:p>
        </p:txBody>
      </p:sp>
      <p:sp>
        <p:nvSpPr>
          <p:cNvPr id="4" name="Content Placeholder 3">
            <a:extLst>
              <a:ext uri="{FF2B5EF4-FFF2-40B4-BE49-F238E27FC236}">
                <a16:creationId xmlns:a16="http://schemas.microsoft.com/office/drawing/2014/main" id="{13AA4019-705A-3B1C-8348-EECE080E0D0D}"/>
              </a:ext>
            </a:extLst>
          </p:cNvPr>
          <p:cNvSpPr>
            <a:spLocks noGrp="1"/>
          </p:cNvSpPr>
          <p:nvPr>
            <p:ph sz="half" idx="2"/>
          </p:nvPr>
        </p:nvSpPr>
        <p:spPr>
          <a:xfrm>
            <a:off x="1487781" y="11046105"/>
            <a:ext cx="9137611" cy="162471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1C9448C-1DFE-1723-E588-6091BCEA1F30}"/>
              </a:ext>
            </a:extLst>
          </p:cNvPr>
          <p:cNvSpPr>
            <a:spLocks noGrp="1"/>
          </p:cNvSpPr>
          <p:nvPr>
            <p:ph type="body" sz="quarter" idx="3"/>
          </p:nvPr>
        </p:nvSpPr>
        <p:spPr>
          <a:xfrm>
            <a:off x="10934760" y="7413073"/>
            <a:ext cx="9182611" cy="3633032"/>
          </a:xfrm>
        </p:spPr>
        <p:txBody>
          <a:bodyPr anchor="b"/>
          <a:lstStyle>
            <a:lvl1pPr marL="0" indent="0">
              <a:buNone/>
              <a:defRPr sz="4252" b="1"/>
            </a:lvl1pPr>
            <a:lvl2pPr marL="809976" indent="0">
              <a:buNone/>
              <a:defRPr sz="3543" b="1"/>
            </a:lvl2pPr>
            <a:lvl3pPr marL="1619951" indent="0">
              <a:buNone/>
              <a:defRPr sz="3189" b="1"/>
            </a:lvl3pPr>
            <a:lvl4pPr marL="2429927" indent="0">
              <a:buNone/>
              <a:defRPr sz="2835" b="1"/>
            </a:lvl4pPr>
            <a:lvl5pPr marL="3239902" indent="0">
              <a:buNone/>
              <a:defRPr sz="2835" b="1"/>
            </a:lvl5pPr>
            <a:lvl6pPr marL="4049878" indent="0">
              <a:buNone/>
              <a:defRPr sz="2835" b="1"/>
            </a:lvl6pPr>
            <a:lvl7pPr marL="4859853" indent="0">
              <a:buNone/>
              <a:defRPr sz="2835" b="1"/>
            </a:lvl7pPr>
            <a:lvl8pPr marL="5669829" indent="0">
              <a:buNone/>
              <a:defRPr sz="2835" b="1"/>
            </a:lvl8pPr>
            <a:lvl9pPr marL="6479804" indent="0">
              <a:buNone/>
              <a:defRPr sz="2835" b="1"/>
            </a:lvl9pPr>
          </a:lstStyle>
          <a:p>
            <a:pPr lvl="0"/>
            <a:r>
              <a:rPr lang="en-GB"/>
              <a:t>Click to edit Master text styles</a:t>
            </a:r>
          </a:p>
        </p:txBody>
      </p:sp>
      <p:sp>
        <p:nvSpPr>
          <p:cNvPr id="6" name="Content Placeholder 5">
            <a:extLst>
              <a:ext uri="{FF2B5EF4-FFF2-40B4-BE49-F238E27FC236}">
                <a16:creationId xmlns:a16="http://schemas.microsoft.com/office/drawing/2014/main" id="{FD8C7C7C-75E6-31B7-B92F-653956EA15F3}"/>
              </a:ext>
            </a:extLst>
          </p:cNvPr>
          <p:cNvSpPr>
            <a:spLocks noGrp="1"/>
          </p:cNvSpPr>
          <p:nvPr>
            <p:ph sz="quarter" idx="4"/>
          </p:nvPr>
        </p:nvSpPr>
        <p:spPr>
          <a:xfrm>
            <a:off x="10934760" y="11046105"/>
            <a:ext cx="9182611" cy="162471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AFAADC0-DC8A-5B06-09E9-3BDBBF475495}"/>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8" name="Footer Placeholder 7">
            <a:extLst>
              <a:ext uri="{FF2B5EF4-FFF2-40B4-BE49-F238E27FC236}">
                <a16:creationId xmlns:a16="http://schemas.microsoft.com/office/drawing/2014/main" id="{39B2269F-436C-FB51-F1FD-72F60DCF10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3CA060F-CD23-1DE7-20CF-3E86A6FA1D4D}"/>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79355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D954D-856F-BFBA-1549-A3840ABD69A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8DB4543-997D-54E9-DE50-72288E78B263}"/>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4" name="Footer Placeholder 3">
            <a:extLst>
              <a:ext uri="{FF2B5EF4-FFF2-40B4-BE49-F238E27FC236}">
                <a16:creationId xmlns:a16="http://schemas.microsoft.com/office/drawing/2014/main" id="{08BE88DF-A71A-B864-371D-6280965482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9541E0-D56E-F67A-B376-E48C8B3BE26E}"/>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335555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97C26-02CD-68D9-C2A3-D67797296C20}"/>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3" name="Footer Placeholder 2">
            <a:extLst>
              <a:ext uri="{FF2B5EF4-FFF2-40B4-BE49-F238E27FC236}">
                <a16:creationId xmlns:a16="http://schemas.microsoft.com/office/drawing/2014/main" id="{8FB3E760-8B35-5AD8-BCEF-1CEFD4C824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235A54-0CDE-F98D-E752-83AE0679F236}"/>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247286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93D6E-5C64-5DAD-E766-B3F872246532}"/>
              </a:ext>
            </a:extLst>
          </p:cNvPr>
          <p:cNvSpPr>
            <a:spLocks noGrp="1"/>
          </p:cNvSpPr>
          <p:nvPr>
            <p:ph type="title"/>
          </p:nvPr>
        </p:nvSpPr>
        <p:spPr>
          <a:xfrm>
            <a:off x="1487782" y="2016019"/>
            <a:ext cx="6966408" cy="7056067"/>
          </a:xfrm>
        </p:spPr>
        <p:txBody>
          <a:bodyPr anchor="b"/>
          <a:lstStyle>
            <a:lvl1pPr>
              <a:defRPr sz="5669"/>
            </a:lvl1pPr>
          </a:lstStyle>
          <a:p>
            <a:r>
              <a:rPr lang="en-GB"/>
              <a:t>Click to edit Master title style</a:t>
            </a:r>
          </a:p>
        </p:txBody>
      </p:sp>
      <p:sp>
        <p:nvSpPr>
          <p:cNvPr id="3" name="Content Placeholder 2">
            <a:extLst>
              <a:ext uri="{FF2B5EF4-FFF2-40B4-BE49-F238E27FC236}">
                <a16:creationId xmlns:a16="http://schemas.microsoft.com/office/drawing/2014/main" id="{A7E3F273-BDB3-1110-1360-94F5475344D5}"/>
              </a:ext>
            </a:extLst>
          </p:cNvPr>
          <p:cNvSpPr>
            <a:spLocks noGrp="1"/>
          </p:cNvSpPr>
          <p:nvPr>
            <p:ph idx="1"/>
          </p:nvPr>
        </p:nvSpPr>
        <p:spPr>
          <a:xfrm>
            <a:off x="9182611" y="4354044"/>
            <a:ext cx="10934760" cy="21490205"/>
          </a:xfrm>
        </p:spPr>
        <p:txBody>
          <a:bodyPr/>
          <a:lstStyle>
            <a:lvl1pPr>
              <a:defRPr sz="5669"/>
            </a:lvl1pPr>
            <a:lvl2pPr>
              <a:defRPr sz="4960"/>
            </a:lvl2pPr>
            <a:lvl3pPr>
              <a:defRPr sz="4252"/>
            </a:lvl3pPr>
            <a:lvl4pPr>
              <a:defRPr sz="3543"/>
            </a:lvl4pPr>
            <a:lvl5pPr>
              <a:defRPr sz="3543"/>
            </a:lvl5pPr>
            <a:lvl6pPr>
              <a:defRPr sz="3543"/>
            </a:lvl6pPr>
            <a:lvl7pPr>
              <a:defRPr sz="3543"/>
            </a:lvl7pPr>
            <a:lvl8pPr>
              <a:defRPr sz="3543"/>
            </a:lvl8pPr>
            <a:lvl9pPr>
              <a:defRPr sz="354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3CC04A5-9E38-B22A-7287-5C369706606C}"/>
              </a:ext>
            </a:extLst>
          </p:cNvPr>
          <p:cNvSpPr>
            <a:spLocks noGrp="1"/>
          </p:cNvSpPr>
          <p:nvPr>
            <p:ph type="body" sz="half" idx="2"/>
          </p:nvPr>
        </p:nvSpPr>
        <p:spPr>
          <a:xfrm>
            <a:off x="1487782" y="9072087"/>
            <a:ext cx="6966408" cy="16807162"/>
          </a:xfrm>
        </p:spPr>
        <p:txBody>
          <a:bodyPr/>
          <a:lstStyle>
            <a:lvl1pPr marL="0" indent="0">
              <a:buNone/>
              <a:defRPr sz="2835"/>
            </a:lvl1pPr>
            <a:lvl2pPr marL="809976" indent="0">
              <a:buNone/>
              <a:defRPr sz="2480"/>
            </a:lvl2pPr>
            <a:lvl3pPr marL="1619951" indent="0">
              <a:buNone/>
              <a:defRPr sz="2126"/>
            </a:lvl3pPr>
            <a:lvl4pPr marL="2429927" indent="0">
              <a:buNone/>
              <a:defRPr sz="1772"/>
            </a:lvl4pPr>
            <a:lvl5pPr marL="3239902" indent="0">
              <a:buNone/>
              <a:defRPr sz="1772"/>
            </a:lvl5pPr>
            <a:lvl6pPr marL="4049878" indent="0">
              <a:buNone/>
              <a:defRPr sz="1772"/>
            </a:lvl6pPr>
            <a:lvl7pPr marL="4859853" indent="0">
              <a:buNone/>
              <a:defRPr sz="1772"/>
            </a:lvl7pPr>
            <a:lvl8pPr marL="5669829" indent="0">
              <a:buNone/>
              <a:defRPr sz="1772"/>
            </a:lvl8pPr>
            <a:lvl9pPr marL="6479804" indent="0">
              <a:buNone/>
              <a:defRPr sz="1772"/>
            </a:lvl9pPr>
          </a:lstStyle>
          <a:p>
            <a:pPr lvl="0"/>
            <a:r>
              <a:rPr lang="en-GB"/>
              <a:t>Click to edit Master text styles</a:t>
            </a:r>
          </a:p>
        </p:txBody>
      </p:sp>
      <p:sp>
        <p:nvSpPr>
          <p:cNvPr id="5" name="Date Placeholder 4">
            <a:extLst>
              <a:ext uri="{FF2B5EF4-FFF2-40B4-BE49-F238E27FC236}">
                <a16:creationId xmlns:a16="http://schemas.microsoft.com/office/drawing/2014/main" id="{F91642FB-F7F2-BDF9-0F0D-BC7859905A03}"/>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6" name="Footer Placeholder 5">
            <a:extLst>
              <a:ext uri="{FF2B5EF4-FFF2-40B4-BE49-F238E27FC236}">
                <a16:creationId xmlns:a16="http://schemas.microsoft.com/office/drawing/2014/main" id="{654B4965-0B90-6328-CB21-922E1D3D09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09CC5E-3714-1C91-A186-82C92637F1EF}"/>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227816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6D4F-3FAC-29CB-C523-5D5B86C4F3EA}"/>
              </a:ext>
            </a:extLst>
          </p:cNvPr>
          <p:cNvSpPr>
            <a:spLocks noGrp="1"/>
          </p:cNvSpPr>
          <p:nvPr>
            <p:ph type="title"/>
          </p:nvPr>
        </p:nvSpPr>
        <p:spPr>
          <a:xfrm>
            <a:off x="1487782" y="2016019"/>
            <a:ext cx="6966408" cy="7056067"/>
          </a:xfrm>
        </p:spPr>
        <p:txBody>
          <a:bodyPr anchor="b"/>
          <a:lstStyle>
            <a:lvl1pPr>
              <a:defRPr sz="5669"/>
            </a:lvl1pPr>
          </a:lstStyle>
          <a:p>
            <a:r>
              <a:rPr lang="en-GB"/>
              <a:t>Click to edit Master title style</a:t>
            </a:r>
          </a:p>
        </p:txBody>
      </p:sp>
      <p:sp>
        <p:nvSpPr>
          <p:cNvPr id="3" name="Picture Placeholder 2">
            <a:extLst>
              <a:ext uri="{FF2B5EF4-FFF2-40B4-BE49-F238E27FC236}">
                <a16:creationId xmlns:a16="http://schemas.microsoft.com/office/drawing/2014/main" id="{562B4B9D-38BF-D140-07C5-A83D30FAD294}"/>
              </a:ext>
            </a:extLst>
          </p:cNvPr>
          <p:cNvSpPr>
            <a:spLocks noGrp="1"/>
          </p:cNvSpPr>
          <p:nvPr>
            <p:ph type="pic" idx="1"/>
          </p:nvPr>
        </p:nvSpPr>
        <p:spPr>
          <a:xfrm>
            <a:off x="9182611" y="4354044"/>
            <a:ext cx="10934760" cy="21490205"/>
          </a:xfrm>
        </p:spPr>
        <p:txBody>
          <a:bodyPr/>
          <a:lstStyle>
            <a:lvl1pPr marL="0" indent="0">
              <a:buNone/>
              <a:defRPr sz="5669"/>
            </a:lvl1pPr>
            <a:lvl2pPr marL="809976" indent="0">
              <a:buNone/>
              <a:defRPr sz="4960"/>
            </a:lvl2pPr>
            <a:lvl3pPr marL="1619951" indent="0">
              <a:buNone/>
              <a:defRPr sz="4252"/>
            </a:lvl3pPr>
            <a:lvl4pPr marL="2429927" indent="0">
              <a:buNone/>
              <a:defRPr sz="3543"/>
            </a:lvl4pPr>
            <a:lvl5pPr marL="3239902" indent="0">
              <a:buNone/>
              <a:defRPr sz="3543"/>
            </a:lvl5pPr>
            <a:lvl6pPr marL="4049878" indent="0">
              <a:buNone/>
              <a:defRPr sz="3543"/>
            </a:lvl6pPr>
            <a:lvl7pPr marL="4859853" indent="0">
              <a:buNone/>
              <a:defRPr sz="3543"/>
            </a:lvl7pPr>
            <a:lvl8pPr marL="5669829" indent="0">
              <a:buNone/>
              <a:defRPr sz="3543"/>
            </a:lvl8pPr>
            <a:lvl9pPr marL="6479804" indent="0">
              <a:buNone/>
              <a:defRPr sz="3543"/>
            </a:lvl9pPr>
          </a:lstStyle>
          <a:p>
            <a:endParaRPr lang="en-GB"/>
          </a:p>
        </p:txBody>
      </p:sp>
      <p:sp>
        <p:nvSpPr>
          <p:cNvPr id="4" name="Text Placeholder 3">
            <a:extLst>
              <a:ext uri="{FF2B5EF4-FFF2-40B4-BE49-F238E27FC236}">
                <a16:creationId xmlns:a16="http://schemas.microsoft.com/office/drawing/2014/main" id="{4162A4B1-C3A5-3156-A599-DBAC1F15B575}"/>
              </a:ext>
            </a:extLst>
          </p:cNvPr>
          <p:cNvSpPr>
            <a:spLocks noGrp="1"/>
          </p:cNvSpPr>
          <p:nvPr>
            <p:ph type="body" sz="half" idx="2"/>
          </p:nvPr>
        </p:nvSpPr>
        <p:spPr>
          <a:xfrm>
            <a:off x="1487782" y="9072087"/>
            <a:ext cx="6966408" cy="16807162"/>
          </a:xfrm>
        </p:spPr>
        <p:txBody>
          <a:bodyPr/>
          <a:lstStyle>
            <a:lvl1pPr marL="0" indent="0">
              <a:buNone/>
              <a:defRPr sz="2835"/>
            </a:lvl1pPr>
            <a:lvl2pPr marL="809976" indent="0">
              <a:buNone/>
              <a:defRPr sz="2480"/>
            </a:lvl2pPr>
            <a:lvl3pPr marL="1619951" indent="0">
              <a:buNone/>
              <a:defRPr sz="2126"/>
            </a:lvl3pPr>
            <a:lvl4pPr marL="2429927" indent="0">
              <a:buNone/>
              <a:defRPr sz="1772"/>
            </a:lvl4pPr>
            <a:lvl5pPr marL="3239902" indent="0">
              <a:buNone/>
              <a:defRPr sz="1772"/>
            </a:lvl5pPr>
            <a:lvl6pPr marL="4049878" indent="0">
              <a:buNone/>
              <a:defRPr sz="1772"/>
            </a:lvl6pPr>
            <a:lvl7pPr marL="4859853" indent="0">
              <a:buNone/>
              <a:defRPr sz="1772"/>
            </a:lvl7pPr>
            <a:lvl8pPr marL="5669829" indent="0">
              <a:buNone/>
              <a:defRPr sz="1772"/>
            </a:lvl8pPr>
            <a:lvl9pPr marL="6479804" indent="0">
              <a:buNone/>
              <a:defRPr sz="1772"/>
            </a:lvl9pPr>
          </a:lstStyle>
          <a:p>
            <a:pPr lvl="0"/>
            <a:r>
              <a:rPr lang="en-GB"/>
              <a:t>Click to edit Master text styles</a:t>
            </a:r>
          </a:p>
        </p:txBody>
      </p:sp>
      <p:sp>
        <p:nvSpPr>
          <p:cNvPr id="5" name="Date Placeholder 4">
            <a:extLst>
              <a:ext uri="{FF2B5EF4-FFF2-40B4-BE49-F238E27FC236}">
                <a16:creationId xmlns:a16="http://schemas.microsoft.com/office/drawing/2014/main" id="{102364D0-A7E7-19E5-07A2-A64FAED59DDD}"/>
              </a:ext>
            </a:extLst>
          </p:cNvPr>
          <p:cNvSpPr>
            <a:spLocks noGrp="1"/>
          </p:cNvSpPr>
          <p:nvPr>
            <p:ph type="dt" sz="half" idx="10"/>
          </p:nvPr>
        </p:nvSpPr>
        <p:spPr/>
        <p:txBody>
          <a:bodyPr/>
          <a:lstStyle/>
          <a:p>
            <a:fld id="{08407524-449D-1548-84A5-BDA9A7FA6AA3}" type="datetimeFigureOut">
              <a:rPr lang="en-GB" smtClean="0"/>
              <a:t>28/05/2023</a:t>
            </a:fld>
            <a:endParaRPr lang="en-GB"/>
          </a:p>
        </p:txBody>
      </p:sp>
      <p:sp>
        <p:nvSpPr>
          <p:cNvPr id="6" name="Footer Placeholder 5">
            <a:extLst>
              <a:ext uri="{FF2B5EF4-FFF2-40B4-BE49-F238E27FC236}">
                <a16:creationId xmlns:a16="http://schemas.microsoft.com/office/drawing/2014/main" id="{9DEC3A9C-1743-EC33-4E78-7525F876AD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DA84C-0EDA-2B22-C6F7-7D66F9F6A90B}"/>
              </a:ext>
            </a:extLst>
          </p:cNvPr>
          <p:cNvSpPr>
            <a:spLocks noGrp="1"/>
          </p:cNvSpPr>
          <p:nvPr>
            <p:ph type="sldNum" sz="quarter" idx="12"/>
          </p:nvPr>
        </p:nvSpPr>
        <p:spPr/>
        <p:txBody>
          <a:bodyPr/>
          <a:lstStyle/>
          <a:p>
            <a:fld id="{B02132C1-C663-5B41-8C31-28B1B387E3B5}" type="slidenum">
              <a:rPr lang="en-GB" smtClean="0"/>
              <a:t>‹#›</a:t>
            </a:fld>
            <a:endParaRPr lang="en-GB"/>
          </a:p>
        </p:txBody>
      </p:sp>
    </p:spTree>
    <p:extLst>
      <p:ext uri="{BB962C8B-B14F-4D97-AF65-F5344CB8AC3E}">
        <p14:creationId xmlns:p14="http://schemas.microsoft.com/office/powerpoint/2010/main" val="30310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648CED-493E-4AAC-F865-1B42B4780AE9}"/>
              </a:ext>
            </a:extLst>
          </p:cNvPr>
          <p:cNvSpPr>
            <a:spLocks noGrp="1"/>
          </p:cNvSpPr>
          <p:nvPr>
            <p:ph type="title"/>
          </p:nvPr>
        </p:nvSpPr>
        <p:spPr>
          <a:xfrm>
            <a:off x="1484968" y="1610017"/>
            <a:ext cx="18629590" cy="584505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02CFB46-5551-2F1F-6C83-7EBFCE6E4A87}"/>
              </a:ext>
            </a:extLst>
          </p:cNvPr>
          <p:cNvSpPr>
            <a:spLocks noGrp="1"/>
          </p:cNvSpPr>
          <p:nvPr>
            <p:ph type="body" idx="1"/>
          </p:nvPr>
        </p:nvSpPr>
        <p:spPr>
          <a:xfrm>
            <a:off x="1484968" y="8050077"/>
            <a:ext cx="18629590" cy="1918718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8EF1919-ACD6-73C5-3005-15A55B81802B}"/>
              </a:ext>
            </a:extLst>
          </p:cNvPr>
          <p:cNvSpPr>
            <a:spLocks noGrp="1"/>
          </p:cNvSpPr>
          <p:nvPr>
            <p:ph type="dt" sz="half" idx="2"/>
          </p:nvPr>
        </p:nvSpPr>
        <p:spPr>
          <a:xfrm>
            <a:off x="1484967" y="28028269"/>
            <a:ext cx="4859893" cy="1610015"/>
          </a:xfrm>
          <a:prstGeom prst="rect">
            <a:avLst/>
          </a:prstGeom>
        </p:spPr>
        <p:txBody>
          <a:bodyPr vert="horz" lIns="91440" tIns="45720" rIns="91440" bIns="45720" rtlCol="0" anchor="ctr"/>
          <a:lstStyle>
            <a:lvl1pPr algn="l">
              <a:defRPr sz="2126">
                <a:solidFill>
                  <a:schemeClr val="tx1">
                    <a:tint val="75000"/>
                  </a:schemeClr>
                </a:solidFill>
              </a:defRPr>
            </a:lvl1pPr>
          </a:lstStyle>
          <a:p>
            <a:fld id="{08407524-449D-1548-84A5-BDA9A7FA6AA3}" type="datetimeFigureOut">
              <a:rPr lang="en-GB" smtClean="0"/>
              <a:t>28/05/2023</a:t>
            </a:fld>
            <a:endParaRPr lang="en-GB"/>
          </a:p>
        </p:txBody>
      </p:sp>
      <p:sp>
        <p:nvSpPr>
          <p:cNvPr id="5" name="Footer Placeholder 4">
            <a:extLst>
              <a:ext uri="{FF2B5EF4-FFF2-40B4-BE49-F238E27FC236}">
                <a16:creationId xmlns:a16="http://schemas.microsoft.com/office/drawing/2014/main" id="{EB334C68-5AEA-DF68-B2F3-FB551105317E}"/>
              </a:ext>
            </a:extLst>
          </p:cNvPr>
          <p:cNvSpPr>
            <a:spLocks noGrp="1"/>
          </p:cNvSpPr>
          <p:nvPr>
            <p:ph type="ftr" sz="quarter" idx="3"/>
          </p:nvPr>
        </p:nvSpPr>
        <p:spPr>
          <a:xfrm>
            <a:off x="7154843" y="28028269"/>
            <a:ext cx="7289840" cy="1610015"/>
          </a:xfrm>
          <a:prstGeom prst="rect">
            <a:avLst/>
          </a:prstGeom>
        </p:spPr>
        <p:txBody>
          <a:bodyPr vert="horz" lIns="91440" tIns="45720" rIns="91440" bIns="45720" rtlCol="0" anchor="ctr"/>
          <a:lstStyle>
            <a:lvl1pPr algn="ctr">
              <a:defRPr sz="2126">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BF7058-0003-3F45-BB8A-8ECDEB1CCE1F}"/>
              </a:ext>
            </a:extLst>
          </p:cNvPr>
          <p:cNvSpPr>
            <a:spLocks noGrp="1"/>
          </p:cNvSpPr>
          <p:nvPr>
            <p:ph type="sldNum" sz="quarter" idx="4"/>
          </p:nvPr>
        </p:nvSpPr>
        <p:spPr>
          <a:xfrm>
            <a:off x="15254665" y="28028269"/>
            <a:ext cx="4859893" cy="1610015"/>
          </a:xfrm>
          <a:prstGeom prst="rect">
            <a:avLst/>
          </a:prstGeom>
        </p:spPr>
        <p:txBody>
          <a:bodyPr vert="horz" lIns="91440" tIns="45720" rIns="91440" bIns="45720" rtlCol="0" anchor="ctr"/>
          <a:lstStyle>
            <a:lvl1pPr algn="r">
              <a:defRPr sz="2126">
                <a:solidFill>
                  <a:schemeClr val="tx1">
                    <a:tint val="75000"/>
                  </a:schemeClr>
                </a:solidFill>
              </a:defRPr>
            </a:lvl1pPr>
          </a:lstStyle>
          <a:p>
            <a:fld id="{B02132C1-C663-5B41-8C31-28B1B387E3B5}" type="slidenum">
              <a:rPr lang="en-GB" smtClean="0"/>
              <a:t>‹#›</a:t>
            </a:fld>
            <a:endParaRPr lang="en-GB"/>
          </a:p>
        </p:txBody>
      </p:sp>
    </p:spTree>
    <p:extLst>
      <p:ext uri="{BB962C8B-B14F-4D97-AF65-F5344CB8AC3E}">
        <p14:creationId xmlns:p14="http://schemas.microsoft.com/office/powerpoint/2010/main" val="733710438"/>
      </p:ext>
    </p:extLst>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Lst>
  <p:txStyles>
    <p:titleStyle>
      <a:lvl1pPr algn="l" defTabSz="1619951" rtl="0" eaLnBrk="1" latinLnBrk="0" hangingPunct="1">
        <a:lnSpc>
          <a:spcPct val="90000"/>
        </a:lnSpc>
        <a:spcBef>
          <a:spcPct val="0"/>
        </a:spcBef>
        <a:buNone/>
        <a:defRPr sz="7795" kern="1200">
          <a:solidFill>
            <a:schemeClr val="tx1"/>
          </a:solidFill>
          <a:latin typeface="+mj-lt"/>
          <a:ea typeface="+mj-ea"/>
          <a:cs typeface="+mj-cs"/>
        </a:defRPr>
      </a:lvl1pPr>
    </p:titleStyle>
    <p:bodyStyle>
      <a:lvl1pPr marL="404988" indent="-404988" algn="l" defTabSz="1619951" rtl="0" eaLnBrk="1" latinLnBrk="0" hangingPunct="1">
        <a:lnSpc>
          <a:spcPct val="90000"/>
        </a:lnSpc>
        <a:spcBef>
          <a:spcPts val="1772"/>
        </a:spcBef>
        <a:buFont typeface="Arial" panose="020B0604020202020204" pitchFamily="34" charset="0"/>
        <a:buChar char="•"/>
        <a:defRPr sz="4960" kern="1200">
          <a:solidFill>
            <a:schemeClr val="tx1"/>
          </a:solidFill>
          <a:latin typeface="+mn-lt"/>
          <a:ea typeface="+mn-ea"/>
          <a:cs typeface="+mn-cs"/>
        </a:defRPr>
      </a:lvl1pPr>
      <a:lvl2pPr marL="1214963" indent="-404988" algn="l" defTabSz="1619951" rtl="0" eaLnBrk="1" latinLnBrk="0" hangingPunct="1">
        <a:lnSpc>
          <a:spcPct val="90000"/>
        </a:lnSpc>
        <a:spcBef>
          <a:spcPts val="886"/>
        </a:spcBef>
        <a:buFont typeface="Arial" panose="020B0604020202020204" pitchFamily="34" charset="0"/>
        <a:buChar char="•"/>
        <a:defRPr sz="4252" kern="1200">
          <a:solidFill>
            <a:schemeClr val="tx1"/>
          </a:solidFill>
          <a:latin typeface="+mn-lt"/>
          <a:ea typeface="+mn-ea"/>
          <a:cs typeface="+mn-cs"/>
        </a:defRPr>
      </a:lvl2pPr>
      <a:lvl3pPr marL="2024939" indent="-404988" algn="l" defTabSz="1619951" rtl="0" eaLnBrk="1" latinLnBrk="0" hangingPunct="1">
        <a:lnSpc>
          <a:spcPct val="90000"/>
        </a:lnSpc>
        <a:spcBef>
          <a:spcPts val="886"/>
        </a:spcBef>
        <a:buFont typeface="Arial" panose="020B0604020202020204" pitchFamily="34" charset="0"/>
        <a:buChar char="•"/>
        <a:defRPr sz="3543" kern="1200">
          <a:solidFill>
            <a:schemeClr val="tx1"/>
          </a:solidFill>
          <a:latin typeface="+mn-lt"/>
          <a:ea typeface="+mn-ea"/>
          <a:cs typeface="+mn-cs"/>
        </a:defRPr>
      </a:lvl3pPr>
      <a:lvl4pPr marL="2834914"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4pPr>
      <a:lvl5pPr marL="3644890"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5pPr>
      <a:lvl6pPr marL="4454865"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6pPr>
      <a:lvl7pPr marL="5264841"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7pPr>
      <a:lvl8pPr marL="6074816"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8pPr>
      <a:lvl9pPr marL="6884792" indent="-404988" algn="l" defTabSz="1619951" rtl="0" eaLnBrk="1" latinLnBrk="0" hangingPunct="1">
        <a:lnSpc>
          <a:spcPct val="90000"/>
        </a:lnSpc>
        <a:spcBef>
          <a:spcPts val="886"/>
        </a:spcBef>
        <a:buFont typeface="Arial" panose="020B0604020202020204" pitchFamily="34" charset="0"/>
        <a:buChar char="•"/>
        <a:defRPr sz="3189" kern="1200">
          <a:solidFill>
            <a:schemeClr val="tx1"/>
          </a:solidFill>
          <a:latin typeface="+mn-lt"/>
          <a:ea typeface="+mn-ea"/>
          <a:cs typeface="+mn-cs"/>
        </a:defRPr>
      </a:lvl9pPr>
    </p:bodyStyle>
    <p:otherStyle>
      <a:defPPr>
        <a:defRPr lang="en-US"/>
      </a:defPPr>
      <a:lvl1pPr marL="0" algn="l" defTabSz="1619951" rtl="0" eaLnBrk="1" latinLnBrk="0" hangingPunct="1">
        <a:defRPr sz="3189" kern="1200">
          <a:solidFill>
            <a:schemeClr val="tx1"/>
          </a:solidFill>
          <a:latin typeface="+mn-lt"/>
          <a:ea typeface="+mn-ea"/>
          <a:cs typeface="+mn-cs"/>
        </a:defRPr>
      </a:lvl1pPr>
      <a:lvl2pPr marL="809976" algn="l" defTabSz="1619951" rtl="0" eaLnBrk="1" latinLnBrk="0" hangingPunct="1">
        <a:defRPr sz="3189" kern="1200">
          <a:solidFill>
            <a:schemeClr val="tx1"/>
          </a:solidFill>
          <a:latin typeface="+mn-lt"/>
          <a:ea typeface="+mn-ea"/>
          <a:cs typeface="+mn-cs"/>
        </a:defRPr>
      </a:lvl2pPr>
      <a:lvl3pPr marL="1619951" algn="l" defTabSz="1619951" rtl="0" eaLnBrk="1" latinLnBrk="0" hangingPunct="1">
        <a:defRPr sz="3189" kern="1200">
          <a:solidFill>
            <a:schemeClr val="tx1"/>
          </a:solidFill>
          <a:latin typeface="+mn-lt"/>
          <a:ea typeface="+mn-ea"/>
          <a:cs typeface="+mn-cs"/>
        </a:defRPr>
      </a:lvl3pPr>
      <a:lvl4pPr marL="2429927" algn="l" defTabSz="1619951" rtl="0" eaLnBrk="1" latinLnBrk="0" hangingPunct="1">
        <a:defRPr sz="3189" kern="1200">
          <a:solidFill>
            <a:schemeClr val="tx1"/>
          </a:solidFill>
          <a:latin typeface="+mn-lt"/>
          <a:ea typeface="+mn-ea"/>
          <a:cs typeface="+mn-cs"/>
        </a:defRPr>
      </a:lvl4pPr>
      <a:lvl5pPr marL="3239902" algn="l" defTabSz="1619951" rtl="0" eaLnBrk="1" latinLnBrk="0" hangingPunct="1">
        <a:defRPr sz="3189" kern="1200">
          <a:solidFill>
            <a:schemeClr val="tx1"/>
          </a:solidFill>
          <a:latin typeface="+mn-lt"/>
          <a:ea typeface="+mn-ea"/>
          <a:cs typeface="+mn-cs"/>
        </a:defRPr>
      </a:lvl5pPr>
      <a:lvl6pPr marL="4049878" algn="l" defTabSz="1619951" rtl="0" eaLnBrk="1" latinLnBrk="0" hangingPunct="1">
        <a:defRPr sz="3189" kern="1200">
          <a:solidFill>
            <a:schemeClr val="tx1"/>
          </a:solidFill>
          <a:latin typeface="+mn-lt"/>
          <a:ea typeface="+mn-ea"/>
          <a:cs typeface="+mn-cs"/>
        </a:defRPr>
      </a:lvl6pPr>
      <a:lvl7pPr marL="4859853" algn="l" defTabSz="1619951" rtl="0" eaLnBrk="1" latinLnBrk="0" hangingPunct="1">
        <a:defRPr sz="3189" kern="1200">
          <a:solidFill>
            <a:schemeClr val="tx1"/>
          </a:solidFill>
          <a:latin typeface="+mn-lt"/>
          <a:ea typeface="+mn-ea"/>
          <a:cs typeface="+mn-cs"/>
        </a:defRPr>
      </a:lvl7pPr>
      <a:lvl8pPr marL="5669829" algn="l" defTabSz="1619951" rtl="0" eaLnBrk="1" latinLnBrk="0" hangingPunct="1">
        <a:defRPr sz="3189" kern="1200">
          <a:solidFill>
            <a:schemeClr val="tx1"/>
          </a:solidFill>
          <a:latin typeface="+mn-lt"/>
          <a:ea typeface="+mn-ea"/>
          <a:cs typeface="+mn-cs"/>
        </a:defRPr>
      </a:lvl8pPr>
      <a:lvl9pPr marL="6479804" algn="l" defTabSz="1619951" rtl="0" eaLnBrk="1" latinLnBrk="0" hangingPunct="1">
        <a:defRPr sz="318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doi.org/10.1046/j.1365-2923.2002.01228.x" TargetMode="External"/><Relationship Id="rId4" Type="http://schemas.openxmlformats.org/officeDocument/2006/relationships/hyperlink" Target="https://journals.lww.com/nurseeducatoronline/Fulltext/1990/01000/DEVELOPING_STUDENT_CONFIDENCE__THE_POST_CLINICAL.1.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1000">
              <a:schemeClr val="accent5">
                <a:lumMod val="0"/>
                <a:lumOff val="100000"/>
              </a:schemeClr>
            </a:gs>
            <a:gs pos="100000">
              <a:schemeClr val="accent5">
                <a:lumMod val="30000"/>
                <a:lumOff val="70000"/>
              </a:schemeClr>
            </a:gs>
          </a:gsLst>
          <a:lin ang="2400000" scaled="0"/>
          <a:tileRect/>
        </a:gradFill>
        <a:effectLst/>
      </p:bgPr>
    </p:bg>
    <p:spTree>
      <p:nvGrpSpPr>
        <p:cNvPr id="1" name=""/>
        <p:cNvGrpSpPr/>
        <p:nvPr/>
      </p:nvGrpSpPr>
      <p:grpSpPr>
        <a:xfrm>
          <a:off x="0" y="0"/>
          <a:ext cx="0" cy="0"/>
          <a:chOff x="0" y="0"/>
          <a:chExt cx="0" cy="0"/>
        </a:xfrm>
      </p:grpSpPr>
      <p:pic>
        <p:nvPicPr>
          <p:cNvPr id="14" name="Picture 14" descr="Chart, bar chart&#10;&#10;Description automatically generated">
            <a:extLst>
              <a:ext uri="{FF2B5EF4-FFF2-40B4-BE49-F238E27FC236}">
                <a16:creationId xmlns:a16="http://schemas.microsoft.com/office/drawing/2014/main" id="{013815A8-2DD8-C299-37AE-5F34CE743141}"/>
              </a:ext>
            </a:extLst>
          </p:cNvPr>
          <p:cNvPicPr>
            <a:picLocks noChangeAspect="1"/>
          </p:cNvPicPr>
          <p:nvPr/>
        </p:nvPicPr>
        <p:blipFill>
          <a:blip r:embed="rId2"/>
          <a:stretch>
            <a:fillRect/>
          </a:stretch>
        </p:blipFill>
        <p:spPr>
          <a:xfrm>
            <a:off x="513826" y="23353620"/>
            <a:ext cx="10143397" cy="6335445"/>
          </a:xfrm>
          <a:prstGeom prst="rect">
            <a:avLst/>
          </a:prstGeom>
        </p:spPr>
      </p:pic>
      <p:sp>
        <p:nvSpPr>
          <p:cNvPr id="4" name="Rectangle 3">
            <a:extLst>
              <a:ext uri="{FF2B5EF4-FFF2-40B4-BE49-F238E27FC236}">
                <a16:creationId xmlns:a16="http://schemas.microsoft.com/office/drawing/2014/main" id="{8B5C041D-FE11-DC33-6FD5-12D1EC875851}"/>
              </a:ext>
            </a:extLst>
          </p:cNvPr>
          <p:cNvSpPr/>
          <p:nvPr/>
        </p:nvSpPr>
        <p:spPr>
          <a:xfrm>
            <a:off x="406883" y="1747325"/>
            <a:ext cx="20727405" cy="2308324"/>
          </a:xfrm>
          <a:prstGeom prst="rect">
            <a:avLst/>
          </a:prstGeom>
          <a:noFill/>
        </p:spPr>
        <p:txBody>
          <a:bodyPr wrap="square" lIns="91440" tIns="45720" rIns="91440" bIns="45720"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GB" sz="4800" b="1">
                <a:ln/>
                <a:solidFill>
                  <a:schemeClr val="accent1"/>
                </a:solidFill>
                <a:latin typeface="Calibri"/>
                <a:cs typeface="Calibri"/>
              </a:rPr>
              <a:t>Improving</a:t>
            </a:r>
            <a:r>
              <a:rPr lang="en-GB" sz="4800" b="1" i="0">
                <a:ln/>
                <a:solidFill>
                  <a:schemeClr val="accent1"/>
                </a:solidFill>
                <a:latin typeface="Calibri"/>
                <a:cs typeface="Calibri"/>
              </a:rPr>
              <a:t> student preparedness for foundation training, confidence in task prioritisation and multi-disciplinary team communication using on-call simulation training for final year medical students</a:t>
            </a:r>
            <a:endParaRPr lang="en-GB" sz="4800" b="1">
              <a:ln/>
              <a:solidFill>
                <a:schemeClr val="accent1"/>
              </a:solidFill>
              <a:latin typeface="Calibri"/>
              <a:cs typeface="Calibri"/>
            </a:endParaRPr>
          </a:p>
        </p:txBody>
      </p:sp>
      <p:sp>
        <p:nvSpPr>
          <p:cNvPr id="2" name="TextBox 1">
            <a:extLst>
              <a:ext uri="{FF2B5EF4-FFF2-40B4-BE49-F238E27FC236}">
                <a16:creationId xmlns:a16="http://schemas.microsoft.com/office/drawing/2014/main" id="{34AEBE92-7252-A00E-B6F1-017F82D3D1A1}"/>
              </a:ext>
            </a:extLst>
          </p:cNvPr>
          <p:cNvSpPr txBox="1"/>
          <p:nvPr/>
        </p:nvSpPr>
        <p:spPr>
          <a:xfrm>
            <a:off x="619585" y="5746639"/>
            <a:ext cx="10099813" cy="18620482"/>
          </a:xfrm>
          <a:prstGeom prst="rect">
            <a:avLst/>
          </a:prstGeom>
          <a:noFill/>
        </p:spPr>
        <p:txBody>
          <a:bodyPr wrap="square" lIns="91440" tIns="45720" rIns="91440" bIns="45720" rtlCol="0" anchor="t">
            <a:spAutoFit/>
          </a:bodyPr>
          <a:lstStyle/>
          <a:p>
            <a:pPr algn="ctr"/>
            <a:r>
              <a:rPr lang="en-GB" sz="2800" b="1" u="sng" dirty="0">
                <a:ea typeface="+mn-lt"/>
                <a:cs typeface="+mn-lt"/>
              </a:rPr>
              <a:t>1. Introduction</a:t>
            </a:r>
            <a:endParaRPr lang="en-GB" sz="2800" b="1" u="sng" dirty="0">
              <a:ea typeface="Calibri" panose="020F0502020204030204"/>
              <a:cs typeface="Calibri" panose="020F0502020204030204"/>
            </a:endParaRPr>
          </a:p>
          <a:p>
            <a:pPr algn="just"/>
            <a:r>
              <a:rPr lang="en-GB" sz="2800" dirty="0">
                <a:ea typeface="+mn-lt"/>
                <a:cs typeface="+mn-lt"/>
              </a:rPr>
              <a:t>The transition from medical student to junior doctor is a well-recognised challenge. Leadership, decision-making in acute settings, complex communication and prioritisation are areas of practice where medical graduates feel less prepared.</a:t>
            </a:r>
            <a:r>
              <a:rPr lang="en-GB" sz="2800" baseline="30000" dirty="0">
                <a:ea typeface="+mn-lt"/>
                <a:cs typeface="+mn-lt"/>
              </a:rPr>
              <a:t>1</a:t>
            </a:r>
            <a:r>
              <a:rPr lang="en-GB" sz="2800" dirty="0">
                <a:ea typeface="+mn-lt"/>
                <a:cs typeface="+mn-lt"/>
              </a:rPr>
              <a:t> An on-call simulation session for final year medical students at St Helier Hospital was delivered to improve student preparedness in these areas. </a:t>
            </a:r>
            <a:endParaRPr lang="en-GB" sz="2800" dirty="0"/>
          </a:p>
          <a:p>
            <a:pPr algn="just"/>
            <a:endParaRPr lang="en-GB" sz="2800" dirty="0">
              <a:ea typeface="Calibri"/>
              <a:cs typeface="Calibri"/>
            </a:endParaRPr>
          </a:p>
          <a:p>
            <a:pPr algn="just"/>
            <a:r>
              <a:rPr lang="en-GB" sz="2800" dirty="0">
                <a:ea typeface="+mn-lt"/>
                <a:cs typeface="+mn-lt"/>
              </a:rPr>
              <a:t>We aimed to extend the representation of real life by creating multi-task simulation scenarios to aid in the learning and assessment of prioritisation, decision making and a variety of clinical skills. </a:t>
            </a:r>
          </a:p>
          <a:p>
            <a:pPr algn="just"/>
            <a:endParaRPr lang="en-GB" sz="2800" b="1" u="sng" dirty="0">
              <a:ea typeface="+mn-lt"/>
              <a:cs typeface="+mn-lt"/>
            </a:endParaRPr>
          </a:p>
          <a:p>
            <a:pPr algn="ctr"/>
            <a:endParaRPr lang="en-GB" sz="2800" b="1" u="sng" dirty="0">
              <a:ea typeface="+mn-lt"/>
              <a:cs typeface="+mn-lt"/>
            </a:endParaRPr>
          </a:p>
          <a:p>
            <a:pPr algn="ctr"/>
            <a:r>
              <a:rPr lang="en-GB" sz="2800" b="1" u="sng" dirty="0">
                <a:ea typeface="+mn-lt"/>
                <a:cs typeface="+mn-lt"/>
              </a:rPr>
              <a:t>2. Methods</a:t>
            </a:r>
            <a:endParaRPr lang="en-GB" sz="2800" dirty="0">
              <a:ea typeface="Calibri" panose="020F0502020204030204"/>
              <a:cs typeface="Calibri" panose="020F0502020204030204"/>
            </a:endParaRPr>
          </a:p>
          <a:p>
            <a:pPr algn="just"/>
            <a:r>
              <a:rPr lang="en-GB" sz="2800" dirty="0">
                <a:ea typeface="+mn-lt"/>
                <a:cs typeface="+mn-lt"/>
              </a:rPr>
              <a:t>Final year medical students from St George’s, University of London participated in the session. The scenario began with a handover of clinical tasks, including prescribing, interpreting investigations, and reviewing an acutely unwell patient. Scenarios were designed to assess skills in task prioritisation, time-management, multidisciplinary communication, and clinical management. The students received ‘bleeps’, throughout the session, with extra tasks of varying urgency. A pre- and post-session survey explored student preparedness for foundation on-calls in the aforementioned areas. Students rated aspects on a Likert scale,</a:t>
            </a:r>
            <a:r>
              <a:rPr lang="en-GB" sz="2800" baseline="30000" dirty="0">
                <a:ea typeface="+mn-lt"/>
                <a:cs typeface="+mn-lt"/>
              </a:rPr>
              <a:t>2</a:t>
            </a:r>
            <a:r>
              <a:rPr lang="en-GB" sz="2800" dirty="0">
                <a:ea typeface="+mn-lt"/>
                <a:cs typeface="+mn-lt"/>
              </a:rPr>
              <a:t> from 1 (very low/very unprepared/strongly disagree) to 5 (very high/very prepared/strongly agree). These surveys provided qualitative and quantitative data. The quantitative data was analysed via IBM® SPSS® Statistics 29.</a:t>
            </a:r>
            <a:r>
              <a:rPr lang="en-GB" sz="2800" baseline="30000" dirty="0">
                <a:ea typeface="+mn-lt"/>
                <a:cs typeface="+mn-lt"/>
              </a:rPr>
              <a:t>3</a:t>
            </a:r>
            <a:r>
              <a:rPr lang="en-GB" sz="2800" dirty="0">
                <a:ea typeface="+mn-lt"/>
                <a:cs typeface="+mn-lt"/>
              </a:rPr>
              <a:t> The qualitative data was analysed using thematic analysis.</a:t>
            </a:r>
            <a:endParaRPr lang="en-US" sz="2800" dirty="0">
              <a:ea typeface="+mn-lt"/>
              <a:cs typeface="+mn-lt"/>
            </a:endParaRPr>
          </a:p>
          <a:p>
            <a:pPr algn="just"/>
            <a:endParaRPr lang="en-GB" sz="2800" dirty="0">
              <a:ea typeface="+mn-lt"/>
              <a:cs typeface="+mn-lt"/>
            </a:endParaRPr>
          </a:p>
          <a:p>
            <a:pPr algn="ctr"/>
            <a:endParaRPr lang="en-GB" sz="2800" b="1" u="sng" dirty="0">
              <a:ea typeface="+mn-lt"/>
              <a:cs typeface="+mn-lt"/>
            </a:endParaRPr>
          </a:p>
          <a:p>
            <a:pPr algn="ctr"/>
            <a:r>
              <a:rPr lang="en-GB" sz="2800" b="1" u="sng" dirty="0">
                <a:ea typeface="+mn-lt"/>
                <a:cs typeface="+mn-lt"/>
              </a:rPr>
              <a:t>3. Results:</a:t>
            </a:r>
            <a:endParaRPr lang="en-US" sz="2800" dirty="0">
              <a:ea typeface="+mn-lt"/>
              <a:cs typeface="+mn-lt"/>
            </a:endParaRPr>
          </a:p>
          <a:p>
            <a:pPr algn="just"/>
            <a:r>
              <a:rPr lang="en-GB" sz="2800" dirty="0">
                <a:ea typeface="+mn-lt"/>
                <a:cs typeface="+mn-lt"/>
              </a:rPr>
              <a:t>20 students participated in the on-call sessions. Prior to delivery of the session, students rated their level of preparedness for managing on-call shifts as 2.6/5. Student confidence increased in all aspects evaluated; the greatest increase was demonstrated in ‘taking a medical handover’, from a mean of 2.8 to 4.3. Following the session, over 90% of students felt the session was engaging and improved their confidence in managing on-call tasks.</a:t>
            </a:r>
          </a:p>
          <a:p>
            <a:pPr algn="just"/>
            <a:endParaRPr lang="en-GB" sz="2800" u="sng" dirty="0">
              <a:ea typeface="+mn-lt"/>
              <a:cs typeface="+mn-lt"/>
            </a:endParaRPr>
          </a:p>
          <a:p>
            <a:pPr algn="just"/>
            <a:r>
              <a:rPr lang="en-GB" sz="2800" u="sng" dirty="0">
                <a:ea typeface="+mn-lt"/>
                <a:cs typeface="+mn-lt"/>
              </a:rPr>
              <a:t>Quantitative Findings:</a:t>
            </a:r>
            <a:endParaRPr lang="en-GB" dirty="0"/>
          </a:p>
          <a:p>
            <a:pPr algn="just"/>
            <a:endParaRPr lang="en-GB" sz="2800" dirty="0">
              <a:ea typeface="+mn-lt"/>
              <a:cs typeface="+mn-lt"/>
            </a:endParaRPr>
          </a:p>
        </p:txBody>
      </p:sp>
      <p:sp>
        <p:nvSpPr>
          <p:cNvPr id="3" name="Rectangle 2"/>
          <p:cNvSpPr/>
          <p:nvPr/>
        </p:nvSpPr>
        <p:spPr>
          <a:xfrm>
            <a:off x="240632" y="240632"/>
            <a:ext cx="21103389" cy="29742063"/>
          </a:xfrm>
          <a:prstGeom prst="rect">
            <a:avLst/>
          </a:prstGeom>
          <a:noFill/>
          <a:ln w="76200" cmpd="thinThick">
            <a:solidFill>
              <a:srgbClr val="EFF707"/>
            </a:solidFill>
            <a:prstDash val="solid"/>
            <a:bevel/>
            <a:extLst>
              <a:ext uri="{C807C97D-BFC1-408E-A445-0C87EB9F89A2}">
                <ask:lineSketchStyleProps xmlns:ask="http://schemas.microsoft.com/office/drawing/2018/sketchyshapes">
                  <ask:type>
                    <ask:lineSketchNone/>
                  </ask:type>
                </ask:lineSketchStyleProps>
              </a:ext>
            </a:extLst>
          </a:ln>
          <a:effectLst>
            <a:glow rad="3683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261F77-7F14-AD66-811D-EE2E4DD5AE91}"/>
              </a:ext>
            </a:extLst>
          </p:cNvPr>
          <p:cNvSpPr txBox="1"/>
          <p:nvPr/>
        </p:nvSpPr>
        <p:spPr>
          <a:xfrm>
            <a:off x="599812" y="4144024"/>
            <a:ext cx="2037779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800" b="1">
                <a:solidFill>
                  <a:srgbClr val="4472C4"/>
                </a:solidFill>
                <a:latin typeface="Arial"/>
                <a:cs typeface="Arial"/>
              </a:rPr>
              <a:t>Dr Emily Morrison, Dr Gareth Davies, Dr Charlie Anderson, Dr Etienne Chew</a:t>
            </a:r>
            <a:endParaRPr lang="en-US" sz="2800">
              <a:solidFill>
                <a:srgbClr val="4472C4"/>
              </a:solidFill>
              <a:cs typeface="Calibri"/>
            </a:endParaRPr>
          </a:p>
          <a:p>
            <a:pPr algn="ctr"/>
            <a:r>
              <a:rPr lang="en-GB" sz="2800" b="1">
                <a:solidFill>
                  <a:srgbClr val="4472C4"/>
                </a:solidFill>
                <a:latin typeface="Arial"/>
                <a:cs typeface="Arial"/>
              </a:rPr>
              <a:t>Undergraduate Department, Epsom &amp; St Helier University Hospitals NHS Trust</a:t>
            </a:r>
            <a:endParaRPr lang="en-GB" sz="2800">
              <a:solidFill>
                <a:srgbClr val="4472C4"/>
              </a:solidFill>
            </a:endParaRPr>
          </a:p>
        </p:txBody>
      </p:sp>
      <p:sp>
        <p:nvSpPr>
          <p:cNvPr id="19" name="TextBox 18">
            <a:extLst>
              <a:ext uri="{FF2B5EF4-FFF2-40B4-BE49-F238E27FC236}">
                <a16:creationId xmlns:a16="http://schemas.microsoft.com/office/drawing/2014/main" id="{A1A69A0C-9D9F-4D1F-8404-3B3BDD5B434E}"/>
              </a:ext>
            </a:extLst>
          </p:cNvPr>
          <p:cNvSpPr txBox="1"/>
          <p:nvPr/>
        </p:nvSpPr>
        <p:spPr>
          <a:xfrm>
            <a:off x="1543429" y="24062301"/>
            <a:ext cx="8108587" cy="3539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ea typeface="Calibri"/>
                <a:cs typeface="Calibri"/>
              </a:rPr>
              <a:t>P&lt;0.001   p&lt;0.001   p&lt;0.001  p&lt;0.001    p=0.017    p=0.015   p=0.004    p&lt;0.001  p&lt;0.001</a:t>
            </a:r>
          </a:p>
        </p:txBody>
      </p:sp>
      <p:pic>
        <p:nvPicPr>
          <p:cNvPr id="10" name="Picture 10" descr="Graphical user interface, text&#10;&#10;Description automatically generated">
            <a:extLst>
              <a:ext uri="{FF2B5EF4-FFF2-40B4-BE49-F238E27FC236}">
                <a16:creationId xmlns:a16="http://schemas.microsoft.com/office/drawing/2014/main" id="{5EB4D73B-F797-717C-7918-8F4CD6F4F019}"/>
              </a:ext>
            </a:extLst>
          </p:cNvPr>
          <p:cNvPicPr>
            <a:picLocks noChangeAspect="1"/>
          </p:cNvPicPr>
          <p:nvPr/>
        </p:nvPicPr>
        <p:blipFill>
          <a:blip r:embed="rId3"/>
          <a:stretch>
            <a:fillRect/>
          </a:stretch>
        </p:blipFill>
        <p:spPr>
          <a:xfrm>
            <a:off x="18411404" y="620847"/>
            <a:ext cx="2552129" cy="1200150"/>
          </a:xfrm>
          <a:prstGeom prst="rect">
            <a:avLst/>
          </a:prstGeom>
        </p:spPr>
      </p:pic>
      <p:sp>
        <p:nvSpPr>
          <p:cNvPr id="12" name="TextBox 11">
            <a:extLst>
              <a:ext uri="{FF2B5EF4-FFF2-40B4-BE49-F238E27FC236}">
                <a16:creationId xmlns:a16="http://schemas.microsoft.com/office/drawing/2014/main" id="{79CB1F6E-D2BF-08BA-05CF-68DD3312C561}"/>
              </a:ext>
            </a:extLst>
          </p:cNvPr>
          <p:cNvSpPr txBox="1"/>
          <p:nvPr/>
        </p:nvSpPr>
        <p:spPr>
          <a:xfrm>
            <a:off x="10830705" y="26830510"/>
            <a:ext cx="10153821" cy="2923877"/>
          </a:xfrm>
          <a:prstGeom prst="rect">
            <a:avLst/>
          </a:prstGeom>
          <a:noFill/>
        </p:spPr>
        <p:txBody>
          <a:bodyPr wrap="square" lIns="91440" tIns="45720" rIns="91440" bIns="45720" rtlCol="0" anchor="t">
            <a:spAutoFit/>
          </a:bodyPr>
          <a:lstStyle/>
          <a:p>
            <a:pPr algn="ctr"/>
            <a:r>
              <a:rPr lang="en-GB" sz="2400" b="1" u="sng" dirty="0"/>
              <a:t>References</a:t>
            </a:r>
            <a:endParaRPr lang="en-US" sz="2400" dirty="0">
              <a:cs typeface="Calibri"/>
            </a:endParaRPr>
          </a:p>
          <a:p>
            <a:pPr marL="342900" indent="-342900">
              <a:buAutoNum type="arabicPeriod"/>
            </a:pPr>
            <a:r>
              <a:rPr lang="en-GB" sz="1600" dirty="0">
                <a:ea typeface="+mn-lt"/>
                <a:cs typeface="+mn-lt"/>
              </a:rPr>
              <a:t>Gale T, Brennan N, Langdon N, Read J, Keates N, Burns L, et al. PREPAREDNESS OF RECENT MEDICAL GRADUATES TO MEET ANTICIPATED HEALTHCARE NEEDS GMC1203 Final Report. 2022.</a:t>
            </a:r>
            <a:endParaRPr lang="en-GB" sz="1600" dirty="0">
              <a:ea typeface="Calibri"/>
              <a:cs typeface="Calibri"/>
            </a:endParaRPr>
          </a:p>
          <a:p>
            <a:pPr marL="342900" indent="-342900">
              <a:buAutoNum type="arabicPeriod"/>
            </a:pPr>
            <a:r>
              <a:rPr lang="en-GB" sz="1600" dirty="0" err="1">
                <a:ea typeface="+mn-lt"/>
                <a:cs typeface="+mn-lt"/>
              </a:rPr>
              <a:t>Nemoto</a:t>
            </a:r>
            <a:r>
              <a:rPr lang="en-GB" sz="1600" dirty="0">
                <a:ea typeface="+mn-lt"/>
                <a:cs typeface="+mn-lt"/>
              </a:rPr>
              <a:t> T, </a:t>
            </a:r>
            <a:r>
              <a:rPr lang="en-GB" sz="1600" dirty="0" err="1">
                <a:ea typeface="+mn-lt"/>
                <a:cs typeface="+mn-lt"/>
              </a:rPr>
              <a:t>Beglar</a:t>
            </a:r>
            <a:r>
              <a:rPr lang="en-GB" sz="1600" dirty="0">
                <a:ea typeface="+mn-lt"/>
                <a:cs typeface="+mn-lt"/>
              </a:rPr>
              <a:t> D. Likert-scale questionnaires. In: JALT 2013 conference proceedings. 2014. p. 1–8.</a:t>
            </a:r>
            <a:endParaRPr lang="en-GB" sz="1600" dirty="0">
              <a:ea typeface="Calibri"/>
              <a:cs typeface="Calibri"/>
            </a:endParaRPr>
          </a:p>
          <a:p>
            <a:pPr marL="342900" indent="-342900">
              <a:buAutoNum type="arabicPeriod"/>
            </a:pPr>
            <a:r>
              <a:rPr lang="en-GB" sz="1600" dirty="0">
                <a:ea typeface="+mn-lt"/>
                <a:cs typeface="+mn-lt"/>
              </a:rPr>
              <a:t>IBM. SPSS Statistics for Mac Version 29. 2023.</a:t>
            </a:r>
            <a:endParaRPr lang="en-GB" sz="1600" dirty="0">
              <a:ea typeface="Calibri"/>
              <a:cs typeface="Calibri"/>
            </a:endParaRPr>
          </a:p>
          <a:p>
            <a:pPr marL="342900" indent="-342900">
              <a:buAutoNum type="arabicPeriod"/>
            </a:pPr>
            <a:r>
              <a:rPr lang="en-GB" sz="1600" dirty="0">
                <a:ea typeface="+mn-lt"/>
                <a:cs typeface="+mn-lt"/>
              </a:rPr>
              <a:t>Copeland LG. DEVELOPING STUDENT CONFIDENCE: THE POST CLINICAL CONFERENCE. Nurse </a:t>
            </a:r>
            <a:r>
              <a:rPr lang="en-GB" sz="1600" dirty="0" err="1">
                <a:ea typeface="+mn-lt"/>
                <a:cs typeface="+mn-lt"/>
              </a:rPr>
              <a:t>Educ</a:t>
            </a:r>
            <a:r>
              <a:rPr lang="en-GB" sz="1600" dirty="0">
                <a:ea typeface="+mn-lt"/>
                <a:cs typeface="+mn-lt"/>
              </a:rPr>
              <a:t> [Internet]. 1990;15(1). Available from: </a:t>
            </a:r>
            <a:r>
              <a:rPr lang="en-GB" sz="1600" dirty="0">
                <a:ea typeface="+mn-lt"/>
                <a:cs typeface="+mn-lt"/>
                <a:hlinkClick r:id="rId4"/>
              </a:rPr>
              <a:t>https://journals.lww.com/nurseeducatoronline/Fulltext/1990/01000/DEVELOPING_STUDENT_CONFIDENCE__THE_POST_CLINICAL.1.aspx</a:t>
            </a:r>
            <a:endParaRPr lang="en-GB" sz="1600" dirty="0">
              <a:ea typeface="Calibri"/>
              <a:cs typeface="Calibri"/>
            </a:endParaRPr>
          </a:p>
          <a:p>
            <a:pPr marL="342900" indent="-342900">
              <a:buAutoNum type="arabicPeriod"/>
            </a:pPr>
            <a:r>
              <a:rPr lang="en-GB" sz="1600" dirty="0">
                <a:ea typeface="+mn-lt"/>
                <a:cs typeface="+mn-lt"/>
              </a:rPr>
              <a:t>Morgan PJ, Cleave-Hogg D. Comparison between medical students’ experience, confidence and competence. Med </a:t>
            </a:r>
            <a:r>
              <a:rPr lang="en-GB" sz="1600" dirty="0" err="1">
                <a:ea typeface="+mn-lt"/>
                <a:cs typeface="+mn-lt"/>
              </a:rPr>
              <a:t>Educ</a:t>
            </a:r>
            <a:r>
              <a:rPr lang="en-GB" sz="1600" dirty="0">
                <a:ea typeface="+mn-lt"/>
                <a:cs typeface="+mn-lt"/>
              </a:rPr>
              <a:t> [Internet]. 2002 Jun 1;36(6):534–9. Available from: </a:t>
            </a:r>
            <a:r>
              <a:rPr lang="en-GB" sz="1600" dirty="0">
                <a:ea typeface="+mn-lt"/>
                <a:cs typeface="+mn-lt"/>
                <a:hlinkClick r:id="rId5"/>
              </a:rPr>
              <a:t>https://doi.org/10.1046/j.1365-2923.2002.01228.x</a:t>
            </a:r>
            <a:endParaRPr lang="en-GB" sz="1400" dirty="0">
              <a:ea typeface="Calibri" panose="020F0502020204030204"/>
              <a:cs typeface="Calibri" panose="020F0502020204030204"/>
            </a:endParaRPr>
          </a:p>
        </p:txBody>
      </p:sp>
      <p:pic>
        <p:nvPicPr>
          <p:cNvPr id="20" name="Picture 20" descr="Chart, bar chart&#10;&#10;Description automatically generated">
            <a:extLst>
              <a:ext uri="{FF2B5EF4-FFF2-40B4-BE49-F238E27FC236}">
                <a16:creationId xmlns:a16="http://schemas.microsoft.com/office/drawing/2014/main" id="{178CAEA8-E3E9-327E-6F99-F523004F64A9}"/>
              </a:ext>
            </a:extLst>
          </p:cNvPr>
          <p:cNvPicPr>
            <a:picLocks noChangeAspect="1"/>
          </p:cNvPicPr>
          <p:nvPr/>
        </p:nvPicPr>
        <p:blipFill>
          <a:blip r:embed="rId6"/>
          <a:stretch>
            <a:fillRect/>
          </a:stretch>
        </p:blipFill>
        <p:spPr>
          <a:xfrm>
            <a:off x="10768300" y="5567667"/>
            <a:ext cx="10223134" cy="4069335"/>
          </a:xfrm>
          <a:prstGeom prst="rect">
            <a:avLst/>
          </a:prstGeom>
        </p:spPr>
      </p:pic>
      <p:sp>
        <p:nvSpPr>
          <p:cNvPr id="8" name="TextBox 7">
            <a:extLst>
              <a:ext uri="{FF2B5EF4-FFF2-40B4-BE49-F238E27FC236}">
                <a16:creationId xmlns:a16="http://schemas.microsoft.com/office/drawing/2014/main" id="{940069F6-AC7C-615F-F07F-931F2A439CF7}"/>
              </a:ext>
            </a:extLst>
          </p:cNvPr>
          <p:cNvSpPr txBox="1"/>
          <p:nvPr/>
        </p:nvSpPr>
        <p:spPr>
          <a:xfrm>
            <a:off x="10830705" y="9597909"/>
            <a:ext cx="10079904" cy="177587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800" dirty="0">
                <a:cs typeface="Segoe UI"/>
              </a:rPr>
              <a:t>​</a:t>
            </a:r>
            <a:r>
              <a:rPr lang="en-GB" sz="2800" u="sng" dirty="0">
                <a:cs typeface="Segoe UI"/>
              </a:rPr>
              <a:t>Qualitative Findings​: </a:t>
            </a:r>
            <a:endParaRPr lang="en-GB" sz="2800" dirty="0">
              <a:cs typeface="Segoe UI"/>
            </a:endParaRPr>
          </a:p>
          <a:p>
            <a:pPr marL="457200" indent="-457200" algn="just">
              <a:buFont typeface="Arial"/>
              <a:buChar char="•"/>
            </a:pPr>
            <a:r>
              <a:rPr lang="en-GB" sz="2800" dirty="0">
                <a:cs typeface="Segoe UI"/>
              </a:rPr>
              <a:t>Thematic analysis of 19 responses to 'I liked the following about the session…' revealed four main themes. These were 'variety of tasks', and 'real life representation', both mentioned 8 times, and 'debrief/feedback' and 'facilitator input', mentioned 3 times. ​</a:t>
            </a:r>
            <a:endParaRPr lang="en-GB" sz="2800" dirty="0">
              <a:ea typeface="Calibri"/>
              <a:cs typeface="Segoe UI"/>
            </a:endParaRPr>
          </a:p>
          <a:p>
            <a:pPr marL="457200" indent="-457200" algn="just">
              <a:buFont typeface="Arial"/>
              <a:buChar char="•"/>
            </a:pPr>
            <a:r>
              <a:rPr lang="en-GB" sz="2800" dirty="0">
                <a:cs typeface="Segoe UI"/>
              </a:rPr>
              <a:t>Analysis of the 19 responses to 'the session could be improved by...' revealed multiple themes. The most common theme, 'tasks', had 5 responses and was subdivided into 'result interpretation', 'prescribing', 'procedures' and 'crash calls'. These comments either involved asking for more of existing tasks or suggesting new tasks. 'Equipment', such as improved manikins, was mentioned 3 times.</a:t>
            </a:r>
            <a:endParaRPr lang="en-GB" sz="2800" dirty="0">
              <a:ea typeface="Calibri" panose="020F0502020204030204"/>
              <a:cs typeface="Segoe UI"/>
            </a:endParaRPr>
          </a:p>
          <a:p>
            <a:pPr algn="just"/>
            <a:endParaRPr lang="en-GB" sz="2800" dirty="0"/>
          </a:p>
          <a:p>
            <a:pPr algn="ctr"/>
            <a:r>
              <a:rPr lang="en-GB" sz="2800" b="1" u="sng" dirty="0">
                <a:ea typeface="+mn-lt"/>
                <a:cs typeface="+mn-lt"/>
              </a:rPr>
              <a:t>4. Discussion:</a:t>
            </a:r>
            <a:r>
              <a:rPr lang="en-US" sz="2800" u="sng" dirty="0">
                <a:ea typeface="+mn-lt"/>
                <a:cs typeface="+mn-lt"/>
              </a:rPr>
              <a:t> </a:t>
            </a:r>
            <a:endParaRPr lang="en-US" sz="2800" dirty="0">
              <a:ea typeface="+mn-lt"/>
              <a:cs typeface="+mn-lt"/>
            </a:endParaRPr>
          </a:p>
          <a:p>
            <a:pPr marL="457200" indent="-457200" algn="just">
              <a:buFont typeface="Arial,Sans-Serif"/>
              <a:buChar char="•"/>
            </a:pPr>
            <a:r>
              <a:rPr lang="en-GB" sz="2800" dirty="0">
                <a:latin typeface="Calibri"/>
                <a:ea typeface="Calibri"/>
                <a:cs typeface="Arial"/>
              </a:rPr>
              <a:t>Our data shows that student's perceived confidence in preparedness for foundation training was improved by our multi-task and prioritisation simulation session. This suggests that expanding simulation from a single acute assessment to involve further tasks increases student confidence before starting foundation training.</a:t>
            </a:r>
          </a:p>
          <a:p>
            <a:pPr marL="457200" indent="-457200" algn="just">
              <a:buFont typeface="Arial,Sans-Serif"/>
              <a:buChar char="•"/>
            </a:pPr>
            <a:r>
              <a:rPr lang="en-GB" sz="2800" dirty="0">
                <a:latin typeface="Calibri"/>
                <a:ea typeface="Calibri"/>
                <a:cs typeface="Arial"/>
              </a:rPr>
              <a:t>The variety of tasks and improved representation of an on-call shift are potential contributing factors to improved student confidence, and a wider range of tasks may improve this further. Confidence is vital for student progression, and for effective decision making as a doctor.</a:t>
            </a:r>
            <a:r>
              <a:rPr lang="en-GB" sz="2800" baseline="30000" dirty="0">
                <a:latin typeface="Calibri"/>
                <a:ea typeface="Calibri"/>
                <a:cs typeface="Arial"/>
              </a:rPr>
              <a:t>4</a:t>
            </a:r>
            <a:r>
              <a:rPr lang="en-GB" sz="2800" dirty="0">
                <a:latin typeface="Calibri"/>
                <a:ea typeface="Calibri"/>
                <a:cs typeface="Arial"/>
              </a:rPr>
              <a:t> However, confidence alone may not be predictive of clinical performance.</a:t>
            </a:r>
            <a:r>
              <a:rPr lang="en-GB" sz="2800" baseline="30000" dirty="0">
                <a:latin typeface="Calibri"/>
                <a:ea typeface="Calibri"/>
                <a:cs typeface="Arial"/>
              </a:rPr>
              <a:t>5</a:t>
            </a:r>
            <a:r>
              <a:rPr lang="en-GB" sz="2800" dirty="0">
                <a:latin typeface="Calibri"/>
                <a:ea typeface="Calibri"/>
                <a:cs typeface="Arial"/>
              </a:rPr>
              <a:t>  </a:t>
            </a:r>
            <a:endParaRPr lang="en-US" sz="2800" dirty="0">
              <a:latin typeface="Calibri"/>
              <a:ea typeface="Calibri"/>
              <a:cs typeface="Arial"/>
            </a:endParaRPr>
          </a:p>
          <a:p>
            <a:pPr algn="just"/>
            <a:endParaRPr lang="en-US" sz="2800" dirty="0">
              <a:ea typeface="+mn-lt"/>
              <a:cs typeface="+mn-lt"/>
            </a:endParaRPr>
          </a:p>
          <a:p>
            <a:pPr algn="just"/>
            <a:r>
              <a:rPr lang="en-GB" sz="2800" b="1" u="sng" dirty="0">
                <a:ea typeface="+mn-lt"/>
                <a:cs typeface="+mn-lt"/>
              </a:rPr>
              <a:t>5. Conclusion:</a:t>
            </a:r>
            <a:r>
              <a:rPr lang="en-US" sz="2800" u="sng" dirty="0">
                <a:ea typeface="+mn-lt"/>
                <a:cs typeface="+mn-lt"/>
              </a:rPr>
              <a:t> </a:t>
            </a:r>
            <a:endParaRPr lang="en-US" sz="2800" dirty="0">
              <a:ea typeface="+mn-lt"/>
              <a:cs typeface="+mn-lt"/>
            </a:endParaRPr>
          </a:p>
          <a:p>
            <a:pPr algn="just"/>
            <a:r>
              <a:rPr lang="en-GB" sz="2800" dirty="0">
                <a:ea typeface="+mn-lt"/>
                <a:cs typeface="+mn-lt"/>
              </a:rPr>
              <a:t>The on-call simulation and prioritisation session improved student preparedness and confidence in key tasks and skills necessary for foundation training.  </a:t>
            </a:r>
            <a:endParaRPr lang="en-US" sz="2800" dirty="0">
              <a:ea typeface="+mn-lt"/>
              <a:cs typeface="+mn-lt"/>
            </a:endParaRPr>
          </a:p>
          <a:p>
            <a:pPr algn="just"/>
            <a:endParaRPr lang="en-GB" sz="2800" dirty="0">
              <a:ea typeface="+mn-lt"/>
              <a:cs typeface="+mn-lt"/>
            </a:endParaRPr>
          </a:p>
          <a:p>
            <a:pPr algn="just"/>
            <a:r>
              <a:rPr lang="en-GB" sz="2800" dirty="0">
                <a:ea typeface="+mn-lt"/>
                <a:cs typeface="+mn-lt"/>
              </a:rPr>
              <a:t>Where possible, multi-task and prioritisation simulation should be integrated across medical schools to improve student preparedness for foundation training.  The combination of an objective assessment of student performance and student perceived confidence should be considered to further assess this simulation model</a:t>
            </a:r>
            <a:endParaRPr lang="en-US" sz="2800" dirty="0">
              <a:ea typeface="+mn-lt"/>
              <a:cs typeface="+mn-lt"/>
            </a:endParaRPr>
          </a:p>
        </p:txBody>
      </p:sp>
    </p:spTree>
    <p:extLst>
      <p:ext uri="{BB962C8B-B14F-4D97-AF65-F5344CB8AC3E}">
        <p14:creationId xmlns:p14="http://schemas.microsoft.com/office/powerpoint/2010/main" val="768346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320</TotalTime>
  <Words>878</Words>
  <Application>Microsoft Macintosh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Arial,Sans-Serif</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Anderson [um14ca]</dc:creator>
  <cp:lastModifiedBy>Emily Morrison</cp:lastModifiedBy>
  <cp:revision>52</cp:revision>
  <dcterms:created xsi:type="dcterms:W3CDTF">2023-05-23T14:41:11Z</dcterms:created>
  <dcterms:modified xsi:type="dcterms:W3CDTF">2023-05-28T15:45:11Z</dcterms:modified>
</cp:coreProperties>
</file>