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77" r:id="rId1"/>
  </p:sldMasterIdLst>
  <p:notesMasterIdLst>
    <p:notesMasterId r:id="rId3"/>
  </p:notesMasterIdLst>
  <p:sldIdLst>
    <p:sldId id="258" r:id="rId2"/>
  </p:sldIdLst>
  <p:sldSz cx="43891200" cy="329184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DB"/>
    <a:srgbClr val="B98A82"/>
    <a:srgbClr val="D17B5C"/>
    <a:srgbClr val="AE9694"/>
    <a:srgbClr val="FFFFFF"/>
    <a:srgbClr val="EDE7E3"/>
    <a:srgbClr val="FFF7DA"/>
    <a:srgbClr val="EDDFDF"/>
    <a:srgbClr val="DACDCD"/>
    <a:srgbClr val="DAC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45" autoAdjust="0"/>
    <p:restoredTop sz="99296" autoAdjust="0"/>
  </p:normalViewPr>
  <p:slideViewPr>
    <p:cSldViewPr>
      <p:cViewPr>
        <p:scale>
          <a:sx n="20" d="100"/>
          <a:sy n="20" d="100"/>
        </p:scale>
        <p:origin x="2610" y="50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2321B1-367F-42AE-8FB6-7A3A2966EC6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DAE1D9-EF19-4E6A-B709-E629B1841096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GB" sz="6600" b="1" u="none" dirty="0"/>
            <a:t>Case Description: </a:t>
          </a:r>
          <a:endParaRPr lang="en-US" sz="6600" u="none" dirty="0"/>
        </a:p>
      </dgm:t>
    </dgm:pt>
    <dgm:pt modelId="{144A764D-1B08-4FFA-A450-4FD1965A3F23}" type="parTrans" cxnId="{31A7512E-9865-48F2-9365-B0D8D0F35F50}">
      <dgm:prSet/>
      <dgm:spPr/>
      <dgm:t>
        <a:bodyPr/>
        <a:lstStyle/>
        <a:p>
          <a:endParaRPr lang="en-US"/>
        </a:p>
      </dgm:t>
    </dgm:pt>
    <dgm:pt modelId="{2E2ADC3E-52B4-41E7-95F3-2E7EB0F7A6F0}" type="sibTrans" cxnId="{31A7512E-9865-48F2-9365-B0D8D0F35F50}">
      <dgm:prSet/>
      <dgm:spPr/>
      <dgm:t>
        <a:bodyPr/>
        <a:lstStyle/>
        <a:p>
          <a:endParaRPr lang="en-US"/>
        </a:p>
      </dgm:t>
    </dgm:pt>
    <dgm:pt modelId="{1FE7AACF-1178-40F0-A350-2FFB01C0A193}">
      <dgm:prSet custT="1"/>
      <dgm:spPr/>
      <dgm:t>
        <a:bodyPr/>
        <a:lstStyle/>
        <a:p>
          <a:r>
            <a:rPr lang="en-GB" sz="4800" dirty="0"/>
            <a:t>15-year-old Female</a:t>
          </a:r>
          <a:endParaRPr lang="en-US" sz="4800" dirty="0"/>
        </a:p>
      </dgm:t>
    </dgm:pt>
    <dgm:pt modelId="{CD1EF243-D94B-4B19-8B9D-69236FFF2231}" type="parTrans" cxnId="{0D1A94FA-94ED-4692-BF24-619B9483DE6C}">
      <dgm:prSet/>
      <dgm:spPr/>
      <dgm:t>
        <a:bodyPr/>
        <a:lstStyle/>
        <a:p>
          <a:endParaRPr lang="en-US"/>
        </a:p>
      </dgm:t>
    </dgm:pt>
    <dgm:pt modelId="{526B5727-BA8A-45EF-8ACC-297EA5F2B8FF}" type="sibTrans" cxnId="{0D1A94FA-94ED-4692-BF24-619B9483DE6C}">
      <dgm:prSet/>
      <dgm:spPr/>
      <dgm:t>
        <a:bodyPr/>
        <a:lstStyle/>
        <a:p>
          <a:endParaRPr lang="en-US"/>
        </a:p>
      </dgm:t>
    </dgm:pt>
    <dgm:pt modelId="{641C1501-CBC2-42D2-9681-25092A755BA4}">
      <dgm:prSet custT="1"/>
      <dgm:spPr/>
      <dgm:t>
        <a:bodyPr/>
        <a:lstStyle/>
        <a:p>
          <a:r>
            <a:rPr lang="en-GB" sz="4800" dirty="0"/>
            <a:t>Admitted on 15</a:t>
          </a:r>
          <a:r>
            <a:rPr lang="en-GB" sz="4800" baseline="30000" dirty="0"/>
            <a:t>th</a:t>
          </a:r>
          <a:r>
            <a:rPr lang="en-GB" sz="4800" dirty="0"/>
            <a:t> October 2022</a:t>
          </a:r>
          <a:endParaRPr lang="en-US" sz="4800" dirty="0"/>
        </a:p>
      </dgm:t>
    </dgm:pt>
    <dgm:pt modelId="{A6149EFD-8223-44AC-97EA-EE3599B21226}" type="parTrans" cxnId="{D0B38F22-6E73-4A16-A8B7-4A40151F4300}">
      <dgm:prSet/>
      <dgm:spPr/>
      <dgm:t>
        <a:bodyPr/>
        <a:lstStyle/>
        <a:p>
          <a:endParaRPr lang="en-US"/>
        </a:p>
      </dgm:t>
    </dgm:pt>
    <dgm:pt modelId="{653CC51F-F68A-499B-9B71-930AC562F238}" type="sibTrans" cxnId="{D0B38F22-6E73-4A16-A8B7-4A40151F4300}">
      <dgm:prSet/>
      <dgm:spPr/>
      <dgm:t>
        <a:bodyPr/>
        <a:lstStyle/>
        <a:p>
          <a:endParaRPr lang="en-US"/>
        </a:p>
      </dgm:t>
    </dgm:pt>
    <dgm:pt modelId="{A09AC73E-C027-4B33-B17E-08D650B0AF36}">
      <dgm:prSet custT="1"/>
      <dgm:spPr/>
      <dgm:t>
        <a:bodyPr/>
        <a:lstStyle/>
        <a:p>
          <a:r>
            <a:rPr lang="en-GB" sz="4800" dirty="0"/>
            <a:t>Road Traffic Collision: Pedestrian Vs Car </a:t>
          </a:r>
          <a:endParaRPr lang="en-US" sz="4800" dirty="0"/>
        </a:p>
      </dgm:t>
    </dgm:pt>
    <dgm:pt modelId="{F0F41484-5050-4BD7-8E88-0925D7E91C4E}" type="parTrans" cxnId="{110C21B5-26BF-4640-A54D-B77B8C31F0E6}">
      <dgm:prSet/>
      <dgm:spPr/>
      <dgm:t>
        <a:bodyPr/>
        <a:lstStyle/>
        <a:p>
          <a:endParaRPr lang="en-US"/>
        </a:p>
      </dgm:t>
    </dgm:pt>
    <dgm:pt modelId="{40D41F3A-98E7-42E2-AE26-83BC382E8992}" type="sibTrans" cxnId="{110C21B5-26BF-4640-A54D-B77B8C31F0E6}">
      <dgm:prSet/>
      <dgm:spPr/>
      <dgm:t>
        <a:bodyPr/>
        <a:lstStyle/>
        <a:p>
          <a:endParaRPr lang="en-US"/>
        </a:p>
      </dgm:t>
    </dgm:pt>
    <dgm:pt modelId="{FDAA9F3D-FC6E-4B15-9802-1C5A74F6127A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4800" b="0" i="0" u="none" dirty="0"/>
            <a:t>Intubated and Ventilated on the scene </a:t>
          </a:r>
          <a:r>
            <a:rPr lang="en-GB" sz="4800" b="0" i="0" dirty="0"/>
            <a:t>​</a:t>
          </a:r>
        </a:p>
      </dgm:t>
    </dgm:pt>
    <dgm:pt modelId="{A9AFE75B-8DD7-47AA-AF84-71844511056D}" type="parTrans" cxnId="{5629C1CB-F4B2-4FD8-8005-4ED1126AC9E4}">
      <dgm:prSet/>
      <dgm:spPr/>
      <dgm:t>
        <a:bodyPr/>
        <a:lstStyle/>
        <a:p>
          <a:endParaRPr lang="en-GB"/>
        </a:p>
      </dgm:t>
    </dgm:pt>
    <dgm:pt modelId="{874D566A-61E0-4C5F-B07C-E73286E4E480}" type="sibTrans" cxnId="{5629C1CB-F4B2-4FD8-8005-4ED1126AC9E4}">
      <dgm:prSet/>
      <dgm:spPr/>
      <dgm:t>
        <a:bodyPr/>
        <a:lstStyle/>
        <a:p>
          <a:endParaRPr lang="en-GB"/>
        </a:p>
      </dgm:t>
    </dgm:pt>
    <dgm:pt modelId="{42DB5754-94CE-44A5-996F-EFDD449D1B10}">
      <dgm:prSet custT="1"/>
      <dgm:spPr/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GB" sz="4800" b="0" i="0" u="none" dirty="0"/>
            <a:t>Safeguarding referral made on admission due to mechanism of injuries</a:t>
          </a:r>
          <a:endParaRPr lang="en-US" sz="4800" b="0" i="0" dirty="0"/>
        </a:p>
      </dgm:t>
    </dgm:pt>
    <dgm:pt modelId="{9FD2FF33-562C-4191-8D3C-DB68F8142CD7}" type="parTrans" cxnId="{4E84A1DD-960D-4467-A301-CA370A508ABD}">
      <dgm:prSet/>
      <dgm:spPr/>
      <dgm:t>
        <a:bodyPr/>
        <a:lstStyle/>
        <a:p>
          <a:endParaRPr lang="en-GB"/>
        </a:p>
      </dgm:t>
    </dgm:pt>
    <dgm:pt modelId="{759874B4-4B4B-4A4D-94B3-78FA9A41EEE6}" type="sibTrans" cxnId="{4E84A1DD-960D-4467-A301-CA370A508ABD}">
      <dgm:prSet/>
      <dgm:spPr/>
      <dgm:t>
        <a:bodyPr/>
        <a:lstStyle/>
        <a:p>
          <a:endParaRPr lang="en-GB"/>
        </a:p>
      </dgm:t>
    </dgm:pt>
    <dgm:pt modelId="{8FCF29E5-D41D-40FD-8074-43772933F98F}">
      <dgm:prSet custT="1"/>
      <dgm:spPr/>
      <dgm:t>
        <a:bodyPr/>
        <a:lstStyle/>
        <a:p>
          <a:r>
            <a:rPr lang="en-GB" sz="4800" dirty="0"/>
            <a:t>Admitted via HEMS </a:t>
          </a:r>
          <a:endParaRPr lang="en-US" sz="4800" dirty="0"/>
        </a:p>
      </dgm:t>
    </dgm:pt>
    <dgm:pt modelId="{83982D67-619D-4CBE-9A20-F78B3274FB0C}" type="sibTrans" cxnId="{190AB2AC-8285-4A22-8531-7A5E2C700C25}">
      <dgm:prSet/>
      <dgm:spPr/>
      <dgm:t>
        <a:bodyPr/>
        <a:lstStyle/>
        <a:p>
          <a:endParaRPr lang="en-US"/>
        </a:p>
      </dgm:t>
    </dgm:pt>
    <dgm:pt modelId="{084E0C41-EEEE-4A96-810F-DF8AFAF51F51}" type="parTrans" cxnId="{190AB2AC-8285-4A22-8531-7A5E2C700C25}">
      <dgm:prSet/>
      <dgm:spPr/>
      <dgm:t>
        <a:bodyPr/>
        <a:lstStyle/>
        <a:p>
          <a:endParaRPr lang="en-US"/>
        </a:p>
      </dgm:t>
    </dgm:pt>
    <dgm:pt modelId="{04672BF0-28A5-4013-92D4-DEB0706FB2FD}" type="pres">
      <dgm:prSet presAssocID="{082321B1-367F-42AE-8FB6-7A3A2966EC61}" presName="linear" presStyleCnt="0">
        <dgm:presLayoutVars>
          <dgm:animLvl val="lvl"/>
          <dgm:resizeHandles val="exact"/>
        </dgm:presLayoutVars>
      </dgm:prSet>
      <dgm:spPr/>
    </dgm:pt>
    <dgm:pt modelId="{6EA43E43-9CBA-4815-89C8-3440D864974C}" type="pres">
      <dgm:prSet presAssocID="{8BDAE1D9-EF19-4E6A-B709-E629B184109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55F0B81-4414-486E-A97B-1D2E04140D5D}" type="pres">
      <dgm:prSet presAssocID="{2E2ADC3E-52B4-41E7-95F3-2E7EB0F7A6F0}" presName="spacer" presStyleCnt="0"/>
      <dgm:spPr/>
    </dgm:pt>
    <dgm:pt modelId="{1BEF5B91-D007-4083-8693-9FC55BE8B51E}" type="pres">
      <dgm:prSet presAssocID="{1FE7AACF-1178-40F0-A350-2FFB01C0A19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9365471-E724-4CB0-B133-871BD848E67A}" type="pres">
      <dgm:prSet presAssocID="{526B5727-BA8A-45EF-8ACC-297EA5F2B8FF}" presName="spacer" presStyleCnt="0"/>
      <dgm:spPr/>
    </dgm:pt>
    <dgm:pt modelId="{E5AF2560-FB74-477A-8DAD-88859D848B5B}" type="pres">
      <dgm:prSet presAssocID="{641C1501-CBC2-42D2-9681-25092A755BA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617CC29-A443-42EC-914C-30378F9F7709}" type="pres">
      <dgm:prSet presAssocID="{653CC51F-F68A-499B-9B71-930AC562F238}" presName="spacer" presStyleCnt="0"/>
      <dgm:spPr/>
    </dgm:pt>
    <dgm:pt modelId="{E3223EEA-98F4-49C3-A999-61D1860DB6A5}" type="pres">
      <dgm:prSet presAssocID="{A09AC73E-C027-4B33-B17E-08D650B0AF3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999EF8D8-A030-43E3-8BA4-F185A05A38D7}" type="pres">
      <dgm:prSet presAssocID="{40D41F3A-98E7-42E2-AE26-83BC382E8992}" presName="spacer" presStyleCnt="0"/>
      <dgm:spPr/>
    </dgm:pt>
    <dgm:pt modelId="{0993813E-3006-46DF-A940-2A311D8499CB}" type="pres">
      <dgm:prSet presAssocID="{8FCF29E5-D41D-40FD-8074-43772933F98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B7E7DEC6-E699-4194-A518-185F49B853D8}" type="pres">
      <dgm:prSet presAssocID="{83982D67-619D-4CBE-9A20-F78B3274FB0C}" presName="spacer" presStyleCnt="0"/>
      <dgm:spPr/>
    </dgm:pt>
    <dgm:pt modelId="{824E0220-B387-4C3D-A4FC-BFF119A6B564}" type="pres">
      <dgm:prSet presAssocID="{FDAA9F3D-FC6E-4B15-9802-1C5A74F6127A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59E1CEE-41CC-48DB-A492-00A238C2852E}" type="pres">
      <dgm:prSet presAssocID="{874D566A-61E0-4C5F-B07C-E73286E4E480}" presName="spacer" presStyleCnt="0"/>
      <dgm:spPr/>
    </dgm:pt>
    <dgm:pt modelId="{335375E1-2960-472A-B759-76180A5B6491}" type="pres">
      <dgm:prSet presAssocID="{42DB5754-94CE-44A5-996F-EFDD449D1B1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522DA00-60D6-4637-AE76-362B1D8C8260}" type="presOf" srcId="{FDAA9F3D-FC6E-4B15-9802-1C5A74F6127A}" destId="{824E0220-B387-4C3D-A4FC-BFF119A6B564}" srcOrd="0" destOrd="0" presId="urn:microsoft.com/office/officeart/2005/8/layout/vList2"/>
    <dgm:cxn modelId="{9C83830F-212D-4896-962A-F8DA9968841D}" type="presOf" srcId="{1FE7AACF-1178-40F0-A350-2FFB01C0A193}" destId="{1BEF5B91-D007-4083-8693-9FC55BE8B51E}" srcOrd="0" destOrd="0" presId="urn:microsoft.com/office/officeart/2005/8/layout/vList2"/>
    <dgm:cxn modelId="{D0B38F22-6E73-4A16-A8B7-4A40151F4300}" srcId="{082321B1-367F-42AE-8FB6-7A3A2966EC61}" destId="{641C1501-CBC2-42D2-9681-25092A755BA4}" srcOrd="2" destOrd="0" parTransId="{A6149EFD-8223-44AC-97EA-EE3599B21226}" sibTransId="{653CC51F-F68A-499B-9B71-930AC562F238}"/>
    <dgm:cxn modelId="{31A7512E-9865-48F2-9365-B0D8D0F35F50}" srcId="{082321B1-367F-42AE-8FB6-7A3A2966EC61}" destId="{8BDAE1D9-EF19-4E6A-B709-E629B1841096}" srcOrd="0" destOrd="0" parTransId="{144A764D-1B08-4FFA-A450-4FD1965A3F23}" sibTransId="{2E2ADC3E-52B4-41E7-95F3-2E7EB0F7A6F0}"/>
    <dgm:cxn modelId="{020CAF71-1DD1-4D10-8D61-403534BFDAC9}" type="presOf" srcId="{641C1501-CBC2-42D2-9681-25092A755BA4}" destId="{E5AF2560-FB74-477A-8DAD-88859D848B5B}" srcOrd="0" destOrd="0" presId="urn:microsoft.com/office/officeart/2005/8/layout/vList2"/>
    <dgm:cxn modelId="{942CC054-9405-43E2-AEC2-927C56BD35C2}" type="presOf" srcId="{8FCF29E5-D41D-40FD-8074-43772933F98F}" destId="{0993813E-3006-46DF-A940-2A311D8499CB}" srcOrd="0" destOrd="0" presId="urn:microsoft.com/office/officeart/2005/8/layout/vList2"/>
    <dgm:cxn modelId="{6BAD0879-B541-44A1-B263-F270E76F406F}" type="presOf" srcId="{8BDAE1D9-EF19-4E6A-B709-E629B1841096}" destId="{6EA43E43-9CBA-4815-89C8-3440D864974C}" srcOrd="0" destOrd="0" presId="urn:microsoft.com/office/officeart/2005/8/layout/vList2"/>
    <dgm:cxn modelId="{318D73A5-49CA-46A5-B6EE-AB9DCE03AD4E}" type="presOf" srcId="{082321B1-367F-42AE-8FB6-7A3A2966EC61}" destId="{04672BF0-28A5-4013-92D4-DEB0706FB2FD}" srcOrd="0" destOrd="0" presId="urn:microsoft.com/office/officeart/2005/8/layout/vList2"/>
    <dgm:cxn modelId="{190AB2AC-8285-4A22-8531-7A5E2C700C25}" srcId="{082321B1-367F-42AE-8FB6-7A3A2966EC61}" destId="{8FCF29E5-D41D-40FD-8074-43772933F98F}" srcOrd="4" destOrd="0" parTransId="{084E0C41-EEEE-4A96-810F-DF8AFAF51F51}" sibTransId="{83982D67-619D-4CBE-9A20-F78B3274FB0C}"/>
    <dgm:cxn modelId="{110C21B5-26BF-4640-A54D-B77B8C31F0E6}" srcId="{082321B1-367F-42AE-8FB6-7A3A2966EC61}" destId="{A09AC73E-C027-4B33-B17E-08D650B0AF36}" srcOrd="3" destOrd="0" parTransId="{F0F41484-5050-4BD7-8E88-0925D7E91C4E}" sibTransId="{40D41F3A-98E7-42E2-AE26-83BC382E8992}"/>
    <dgm:cxn modelId="{5629C1CB-F4B2-4FD8-8005-4ED1126AC9E4}" srcId="{082321B1-367F-42AE-8FB6-7A3A2966EC61}" destId="{FDAA9F3D-FC6E-4B15-9802-1C5A74F6127A}" srcOrd="5" destOrd="0" parTransId="{A9AFE75B-8DD7-47AA-AF84-71844511056D}" sibTransId="{874D566A-61E0-4C5F-B07C-E73286E4E480}"/>
    <dgm:cxn modelId="{2A4B4DD8-6A76-439B-9278-C5BD88C75B1F}" type="presOf" srcId="{A09AC73E-C027-4B33-B17E-08D650B0AF36}" destId="{E3223EEA-98F4-49C3-A999-61D1860DB6A5}" srcOrd="0" destOrd="0" presId="urn:microsoft.com/office/officeart/2005/8/layout/vList2"/>
    <dgm:cxn modelId="{4E84A1DD-960D-4467-A301-CA370A508ABD}" srcId="{082321B1-367F-42AE-8FB6-7A3A2966EC61}" destId="{42DB5754-94CE-44A5-996F-EFDD449D1B10}" srcOrd="6" destOrd="0" parTransId="{9FD2FF33-562C-4191-8D3C-DB68F8142CD7}" sibTransId="{759874B4-4B4B-4A4D-94B3-78FA9A41EEE6}"/>
    <dgm:cxn modelId="{5B4B6BF4-1CA8-4EEE-9FF9-E28AE95BEEAE}" type="presOf" srcId="{42DB5754-94CE-44A5-996F-EFDD449D1B10}" destId="{335375E1-2960-472A-B759-76180A5B6491}" srcOrd="0" destOrd="0" presId="urn:microsoft.com/office/officeart/2005/8/layout/vList2"/>
    <dgm:cxn modelId="{0D1A94FA-94ED-4692-BF24-619B9483DE6C}" srcId="{082321B1-367F-42AE-8FB6-7A3A2966EC61}" destId="{1FE7AACF-1178-40F0-A350-2FFB01C0A193}" srcOrd="1" destOrd="0" parTransId="{CD1EF243-D94B-4B19-8B9D-69236FFF2231}" sibTransId="{526B5727-BA8A-45EF-8ACC-297EA5F2B8FF}"/>
    <dgm:cxn modelId="{6B1F7925-8868-4ED9-9BF5-795E522ACF59}" type="presParOf" srcId="{04672BF0-28A5-4013-92D4-DEB0706FB2FD}" destId="{6EA43E43-9CBA-4815-89C8-3440D864974C}" srcOrd="0" destOrd="0" presId="urn:microsoft.com/office/officeart/2005/8/layout/vList2"/>
    <dgm:cxn modelId="{9C3AA997-0177-4452-A537-5F34898A2456}" type="presParOf" srcId="{04672BF0-28A5-4013-92D4-DEB0706FB2FD}" destId="{655F0B81-4414-486E-A97B-1D2E04140D5D}" srcOrd="1" destOrd="0" presId="urn:microsoft.com/office/officeart/2005/8/layout/vList2"/>
    <dgm:cxn modelId="{8C7A2224-8E08-45D1-827A-C5371BE35DF4}" type="presParOf" srcId="{04672BF0-28A5-4013-92D4-DEB0706FB2FD}" destId="{1BEF5B91-D007-4083-8693-9FC55BE8B51E}" srcOrd="2" destOrd="0" presId="urn:microsoft.com/office/officeart/2005/8/layout/vList2"/>
    <dgm:cxn modelId="{0334F349-6E0B-46F7-A1A1-F8957CC9BC01}" type="presParOf" srcId="{04672BF0-28A5-4013-92D4-DEB0706FB2FD}" destId="{A9365471-E724-4CB0-B133-871BD848E67A}" srcOrd="3" destOrd="0" presId="urn:microsoft.com/office/officeart/2005/8/layout/vList2"/>
    <dgm:cxn modelId="{0C30DF97-16B0-4C24-8E43-1BC2D4B7A912}" type="presParOf" srcId="{04672BF0-28A5-4013-92D4-DEB0706FB2FD}" destId="{E5AF2560-FB74-477A-8DAD-88859D848B5B}" srcOrd="4" destOrd="0" presId="urn:microsoft.com/office/officeart/2005/8/layout/vList2"/>
    <dgm:cxn modelId="{2E046F91-5382-4E54-854B-EE8C8294C02C}" type="presParOf" srcId="{04672BF0-28A5-4013-92D4-DEB0706FB2FD}" destId="{1617CC29-A443-42EC-914C-30378F9F7709}" srcOrd="5" destOrd="0" presId="urn:microsoft.com/office/officeart/2005/8/layout/vList2"/>
    <dgm:cxn modelId="{FC2916AB-04BE-4B90-BF1F-25B6197587E4}" type="presParOf" srcId="{04672BF0-28A5-4013-92D4-DEB0706FB2FD}" destId="{E3223EEA-98F4-49C3-A999-61D1860DB6A5}" srcOrd="6" destOrd="0" presId="urn:microsoft.com/office/officeart/2005/8/layout/vList2"/>
    <dgm:cxn modelId="{2DD67676-7164-4358-9C95-47409BCF63F0}" type="presParOf" srcId="{04672BF0-28A5-4013-92D4-DEB0706FB2FD}" destId="{999EF8D8-A030-43E3-8BA4-F185A05A38D7}" srcOrd="7" destOrd="0" presId="urn:microsoft.com/office/officeart/2005/8/layout/vList2"/>
    <dgm:cxn modelId="{CDA4BF06-AB15-485B-978B-1247E0C88890}" type="presParOf" srcId="{04672BF0-28A5-4013-92D4-DEB0706FB2FD}" destId="{0993813E-3006-46DF-A940-2A311D8499CB}" srcOrd="8" destOrd="0" presId="urn:microsoft.com/office/officeart/2005/8/layout/vList2"/>
    <dgm:cxn modelId="{3A180C91-D3EC-4E99-A98B-991CC322A7AF}" type="presParOf" srcId="{04672BF0-28A5-4013-92D4-DEB0706FB2FD}" destId="{B7E7DEC6-E699-4194-A518-185F49B853D8}" srcOrd="9" destOrd="0" presId="urn:microsoft.com/office/officeart/2005/8/layout/vList2"/>
    <dgm:cxn modelId="{EC8B94A1-1B48-4EB6-AC80-7310EC787E7C}" type="presParOf" srcId="{04672BF0-28A5-4013-92D4-DEB0706FB2FD}" destId="{824E0220-B387-4C3D-A4FC-BFF119A6B564}" srcOrd="10" destOrd="0" presId="urn:microsoft.com/office/officeart/2005/8/layout/vList2"/>
    <dgm:cxn modelId="{64D87E93-CAAE-4ED0-8100-DF33F43D9925}" type="presParOf" srcId="{04672BF0-28A5-4013-92D4-DEB0706FB2FD}" destId="{759E1CEE-41CC-48DB-A492-00A238C2852E}" srcOrd="11" destOrd="0" presId="urn:microsoft.com/office/officeart/2005/8/layout/vList2"/>
    <dgm:cxn modelId="{266AE0FE-F7C6-49DE-93CC-5CEE2B54FEB4}" type="presParOf" srcId="{04672BF0-28A5-4013-92D4-DEB0706FB2FD}" destId="{335375E1-2960-472A-B759-76180A5B649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026FCE-407E-40C8-A410-FD7E928B64BF}" type="doc">
      <dgm:prSet loTypeId="urn:microsoft.com/office/officeart/2005/8/layout/hierarchy4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10B187-748F-4C64-B9C9-7A6C76AD9B2D}">
      <dgm:prSet/>
      <dgm:spPr>
        <a:solidFill>
          <a:srgbClr val="D17B5C"/>
        </a:solidFill>
      </dgm:spPr>
      <dgm:t>
        <a:bodyPr/>
        <a:lstStyle/>
        <a:p>
          <a:r>
            <a:rPr lang="en-US" dirty="0"/>
            <a:t>Postural Control</a:t>
          </a:r>
        </a:p>
      </dgm:t>
    </dgm:pt>
    <dgm:pt modelId="{BEEF76A6-11B2-4A43-89AD-0DC189AF409A}" type="parTrans" cxnId="{8E70B8AA-6B86-4A30-BDF1-A00298A55BEC}">
      <dgm:prSet/>
      <dgm:spPr/>
      <dgm:t>
        <a:bodyPr/>
        <a:lstStyle/>
        <a:p>
          <a:endParaRPr lang="en-US"/>
        </a:p>
      </dgm:t>
    </dgm:pt>
    <dgm:pt modelId="{24C60BCB-06BE-4150-81E1-9CCA175D2A7C}" type="sibTrans" cxnId="{8E70B8AA-6B86-4A30-BDF1-A00298A55BEC}">
      <dgm:prSet/>
      <dgm:spPr/>
      <dgm:t>
        <a:bodyPr/>
        <a:lstStyle/>
        <a:p>
          <a:endParaRPr lang="en-US"/>
        </a:p>
      </dgm:t>
    </dgm:pt>
    <dgm:pt modelId="{C4E443C8-E8A4-4026-80A2-B170BA55DD28}">
      <dgm:prSet/>
      <dgm:spPr>
        <a:solidFill>
          <a:srgbClr val="D17B5C"/>
        </a:solidFill>
      </dgm:spPr>
      <dgm:t>
        <a:bodyPr/>
        <a:lstStyle/>
        <a:p>
          <a:r>
            <a:rPr lang="en-US" dirty="0"/>
            <a:t>Limb Management</a:t>
          </a:r>
        </a:p>
      </dgm:t>
    </dgm:pt>
    <dgm:pt modelId="{0DA28077-B642-4C7D-BD3B-4AE523484214}" type="parTrans" cxnId="{31D4B0D5-29FA-4045-B82F-BC9828C2FBFB}">
      <dgm:prSet/>
      <dgm:spPr/>
      <dgm:t>
        <a:bodyPr/>
        <a:lstStyle/>
        <a:p>
          <a:endParaRPr lang="en-US"/>
        </a:p>
      </dgm:t>
    </dgm:pt>
    <dgm:pt modelId="{1FB50735-6C51-4289-A007-5ABAF5D86A0E}" type="sibTrans" cxnId="{31D4B0D5-29FA-4045-B82F-BC9828C2FBFB}">
      <dgm:prSet/>
      <dgm:spPr/>
      <dgm:t>
        <a:bodyPr/>
        <a:lstStyle/>
        <a:p>
          <a:endParaRPr lang="en-US"/>
        </a:p>
      </dgm:t>
    </dgm:pt>
    <dgm:pt modelId="{0AFB9216-87CE-4272-81B7-6FE64791F250}">
      <dgm:prSet/>
      <dgm:spPr>
        <a:solidFill>
          <a:srgbClr val="D17B5C"/>
        </a:solidFill>
      </dgm:spPr>
      <dgm:t>
        <a:bodyPr/>
        <a:lstStyle/>
        <a:p>
          <a:r>
            <a:rPr lang="en-GB" dirty="0"/>
            <a:t>Cognition</a:t>
          </a:r>
          <a:endParaRPr lang="en-US" dirty="0"/>
        </a:p>
      </dgm:t>
    </dgm:pt>
    <dgm:pt modelId="{DCABEE9D-5614-4895-AE8A-18C60F10106B}" type="parTrans" cxnId="{106C0E32-3EBF-4510-9387-452A0774FD4F}">
      <dgm:prSet/>
      <dgm:spPr/>
      <dgm:t>
        <a:bodyPr/>
        <a:lstStyle/>
        <a:p>
          <a:endParaRPr lang="en-US"/>
        </a:p>
      </dgm:t>
    </dgm:pt>
    <dgm:pt modelId="{544D3A36-6DC3-4ED0-9B8A-3E1A0B22DB47}" type="sibTrans" cxnId="{106C0E32-3EBF-4510-9387-452A0774FD4F}">
      <dgm:prSet/>
      <dgm:spPr/>
      <dgm:t>
        <a:bodyPr/>
        <a:lstStyle/>
        <a:p>
          <a:endParaRPr lang="en-US"/>
        </a:p>
      </dgm:t>
    </dgm:pt>
    <dgm:pt modelId="{6CD54E1C-54A1-4E13-A1A2-1A2BB232AB4D}">
      <dgm:prSet/>
      <dgm:spPr>
        <a:solidFill>
          <a:srgbClr val="D17B5C"/>
        </a:solidFill>
      </dgm:spPr>
      <dgm:t>
        <a:bodyPr/>
        <a:lstStyle/>
        <a:p>
          <a:r>
            <a:rPr lang="en-GB" dirty="0"/>
            <a:t>Transfers</a:t>
          </a:r>
          <a:endParaRPr lang="en-US" dirty="0"/>
        </a:p>
      </dgm:t>
    </dgm:pt>
    <dgm:pt modelId="{7504650D-BA07-4ECA-91D4-107F57456729}" type="parTrans" cxnId="{C75EEB86-6309-4E42-AA0C-CCEB570ACE20}">
      <dgm:prSet/>
      <dgm:spPr/>
      <dgm:t>
        <a:bodyPr/>
        <a:lstStyle/>
        <a:p>
          <a:endParaRPr lang="en-US"/>
        </a:p>
      </dgm:t>
    </dgm:pt>
    <dgm:pt modelId="{5ABA7E6F-A607-4F35-BCAD-FB5DCC4582EA}" type="sibTrans" cxnId="{C75EEB86-6309-4E42-AA0C-CCEB570ACE20}">
      <dgm:prSet/>
      <dgm:spPr/>
      <dgm:t>
        <a:bodyPr/>
        <a:lstStyle/>
        <a:p>
          <a:endParaRPr lang="en-US"/>
        </a:p>
      </dgm:t>
    </dgm:pt>
    <dgm:pt modelId="{FF9CF49A-2A3B-457E-8C6B-A77F18A56DF6}" type="asst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Seating Assessment</a:t>
          </a:r>
        </a:p>
      </dgm:t>
    </dgm:pt>
    <dgm:pt modelId="{297E9D7B-25B6-464D-AED9-9998BA1BE1F2}" type="parTrans" cxnId="{40A10999-916A-4B67-9177-930F98F854E5}">
      <dgm:prSet/>
      <dgm:spPr/>
      <dgm:t>
        <a:bodyPr/>
        <a:lstStyle/>
        <a:p>
          <a:endParaRPr lang="en-GB"/>
        </a:p>
      </dgm:t>
    </dgm:pt>
    <dgm:pt modelId="{37F10BDD-14BF-4328-9731-4209FBBF560C}" type="sibTrans" cxnId="{40A10999-916A-4B67-9177-930F98F854E5}">
      <dgm:prSet/>
      <dgm:spPr/>
      <dgm:t>
        <a:bodyPr/>
        <a:lstStyle/>
        <a:p>
          <a:endParaRPr lang="en-GB"/>
        </a:p>
      </dgm:t>
    </dgm:pt>
    <dgm:pt modelId="{C977C0CC-8A91-497E-BA06-B558A2454AB1}" type="asst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Seated in Rea-</a:t>
          </a:r>
          <a:r>
            <a:rPr lang="en-GB" sz="3400" dirty="0" err="1"/>
            <a:t>Azelea</a:t>
          </a:r>
          <a:endParaRPr lang="en-GB" sz="3400" dirty="0"/>
        </a:p>
        <a:p>
          <a:r>
            <a:rPr lang="en-GB" sz="3200" dirty="0"/>
            <a:t> Tilt-in-Space Wheelchair</a:t>
          </a:r>
        </a:p>
      </dgm:t>
    </dgm:pt>
    <dgm:pt modelId="{CA969563-AD4D-4111-8113-C50EE198EE68}" type="parTrans" cxnId="{849A8F4F-E292-4303-945C-9E5C3F5B9F82}">
      <dgm:prSet/>
      <dgm:spPr/>
      <dgm:t>
        <a:bodyPr/>
        <a:lstStyle/>
        <a:p>
          <a:endParaRPr lang="en-GB"/>
        </a:p>
      </dgm:t>
    </dgm:pt>
    <dgm:pt modelId="{457679F4-D217-49EB-B003-3775BE834C2F}" type="sibTrans" cxnId="{849A8F4F-E292-4303-945C-9E5C3F5B9F82}">
      <dgm:prSet/>
      <dgm:spPr/>
      <dgm:t>
        <a:bodyPr/>
        <a:lstStyle/>
        <a:p>
          <a:endParaRPr lang="en-GB"/>
        </a:p>
      </dgm:t>
    </dgm:pt>
    <dgm:pt modelId="{D233DEAD-EEED-4A63-9E6E-C4644E014876}" type="asst">
      <dgm:prSet custT="1"/>
      <dgm:spPr>
        <a:solidFill>
          <a:srgbClr val="AE9694"/>
        </a:solidFill>
      </dgm:spPr>
      <dgm:t>
        <a:bodyPr/>
        <a:lstStyle/>
        <a:p>
          <a:r>
            <a:rPr lang="en-GB" sz="3200" dirty="0"/>
            <a:t>Referral to Wheelchair Services  completed</a:t>
          </a:r>
        </a:p>
      </dgm:t>
    </dgm:pt>
    <dgm:pt modelId="{F06EF9BF-E739-4B7B-99BB-511597BB3009}" type="parTrans" cxnId="{6A7AB5F6-249A-44E1-B22C-271B3EDFC6AA}">
      <dgm:prSet/>
      <dgm:spPr/>
      <dgm:t>
        <a:bodyPr/>
        <a:lstStyle/>
        <a:p>
          <a:endParaRPr lang="en-GB"/>
        </a:p>
      </dgm:t>
    </dgm:pt>
    <dgm:pt modelId="{494F2883-D4D2-430C-9EFE-C0EC545A97DD}" type="sibTrans" cxnId="{6A7AB5F6-249A-44E1-B22C-271B3EDFC6AA}">
      <dgm:prSet/>
      <dgm:spPr/>
      <dgm:t>
        <a:bodyPr/>
        <a:lstStyle/>
        <a:p>
          <a:endParaRPr lang="en-GB"/>
        </a:p>
      </dgm:t>
    </dgm:pt>
    <dgm:pt modelId="{5BCAB420-FD12-4894-BAEC-536DF5C47214}" type="asst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Upper and Lower</a:t>
          </a:r>
        </a:p>
        <a:p>
          <a:r>
            <a:rPr lang="en-GB" sz="4400" dirty="0"/>
            <a:t> Limbs</a:t>
          </a:r>
        </a:p>
      </dgm:t>
    </dgm:pt>
    <dgm:pt modelId="{59FC5612-916E-4988-8A2C-7F87FD85F8F9}" type="parTrans" cxnId="{35BA3F12-0280-429F-838F-B8005B050BAC}">
      <dgm:prSet/>
      <dgm:spPr/>
      <dgm:t>
        <a:bodyPr/>
        <a:lstStyle/>
        <a:p>
          <a:endParaRPr lang="en-GB"/>
        </a:p>
      </dgm:t>
    </dgm:pt>
    <dgm:pt modelId="{7E5D7B0D-EE85-4290-B256-9D462EEAB882}" type="sibTrans" cxnId="{35BA3F12-0280-429F-838F-B8005B050BAC}">
      <dgm:prSet/>
      <dgm:spPr/>
      <dgm:t>
        <a:bodyPr/>
        <a:lstStyle/>
        <a:p>
          <a:endParaRPr lang="en-GB"/>
        </a:p>
      </dgm:t>
    </dgm:pt>
    <dgm:pt modelId="{85472B93-A228-4777-AA94-FB4FFCD35B76}" type="asst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Soft and Scotch Elbow Cast Fabricated</a:t>
          </a:r>
        </a:p>
        <a:p>
          <a:r>
            <a:rPr lang="en-GB" sz="3400" dirty="0"/>
            <a:t>+ </a:t>
          </a:r>
        </a:p>
        <a:p>
          <a:r>
            <a:rPr lang="en-GB" sz="3400" dirty="0"/>
            <a:t>Palm Protectors provided</a:t>
          </a:r>
        </a:p>
      </dgm:t>
    </dgm:pt>
    <dgm:pt modelId="{C568B08C-8A19-4EA5-AD50-ADEF18D2CD90}" type="parTrans" cxnId="{3B2BEC7C-0F51-4FFA-949D-36433B5263A4}">
      <dgm:prSet/>
      <dgm:spPr/>
      <dgm:t>
        <a:bodyPr/>
        <a:lstStyle/>
        <a:p>
          <a:endParaRPr lang="en-GB"/>
        </a:p>
      </dgm:t>
    </dgm:pt>
    <dgm:pt modelId="{2982E08D-8626-4868-999D-06A931A84A70}" type="sibTrans" cxnId="{3B2BEC7C-0F51-4FFA-949D-36433B5263A4}">
      <dgm:prSet/>
      <dgm:spPr/>
      <dgm:t>
        <a:bodyPr/>
        <a:lstStyle/>
        <a:p>
          <a:endParaRPr lang="en-GB"/>
        </a:p>
      </dgm:t>
    </dgm:pt>
    <dgm:pt modelId="{2979E587-7F03-46DE-A3B1-844552AFF792}" type="asst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Dystonic Posturing</a:t>
          </a:r>
        </a:p>
      </dgm:t>
    </dgm:pt>
    <dgm:pt modelId="{F2FC0F82-301A-44F2-9982-DF142C66ACEC}" type="parTrans" cxnId="{02F01D48-2B0C-4F27-82EC-025C5A1BB6B2}">
      <dgm:prSet/>
      <dgm:spPr/>
      <dgm:t>
        <a:bodyPr/>
        <a:lstStyle/>
        <a:p>
          <a:endParaRPr lang="en-GB"/>
        </a:p>
      </dgm:t>
    </dgm:pt>
    <dgm:pt modelId="{2B0A46F5-7657-4F82-A58E-EA94196CB587}" type="sibTrans" cxnId="{02F01D48-2B0C-4F27-82EC-025C5A1BB6B2}">
      <dgm:prSet/>
      <dgm:spPr/>
      <dgm:t>
        <a:bodyPr/>
        <a:lstStyle/>
        <a:p>
          <a:endParaRPr lang="en-GB"/>
        </a:p>
      </dgm:t>
    </dgm:pt>
    <dgm:pt modelId="{E0A44F51-7B2E-40AC-B74E-005C78DE6ACF}" type="asst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Wessex Head Injury Matrix</a:t>
          </a:r>
        </a:p>
      </dgm:t>
    </dgm:pt>
    <dgm:pt modelId="{E496440E-5A1D-4B9F-89E6-04262F58A07A}" type="parTrans" cxnId="{A470BBE7-6157-40A8-9A35-47B1C92FE811}">
      <dgm:prSet/>
      <dgm:spPr/>
      <dgm:t>
        <a:bodyPr/>
        <a:lstStyle/>
        <a:p>
          <a:endParaRPr lang="en-GB"/>
        </a:p>
      </dgm:t>
    </dgm:pt>
    <dgm:pt modelId="{C5E65FD0-BD97-42A5-BC31-992A7914A313}" type="sibTrans" cxnId="{A470BBE7-6157-40A8-9A35-47B1C92FE811}">
      <dgm:prSet/>
      <dgm:spPr/>
      <dgm:t>
        <a:bodyPr/>
        <a:lstStyle/>
        <a:p>
          <a:endParaRPr lang="en-GB"/>
        </a:p>
      </dgm:t>
    </dgm:pt>
    <dgm:pt modelId="{397F7C7D-CC7C-429E-A9E0-D99791AC2AC6}" type="asst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Scoring: 14 Initially –</a:t>
          </a:r>
        </a:p>
        <a:p>
          <a:r>
            <a:rPr lang="en-GB" sz="3400" dirty="0"/>
            <a:t>Achieved: 52 at point of discharge</a:t>
          </a:r>
        </a:p>
      </dgm:t>
    </dgm:pt>
    <dgm:pt modelId="{EE22A3C7-2489-4E1E-94CF-17A41092EC8E}" type="parTrans" cxnId="{545D3367-57E9-4612-8BAC-9BA97BD38B0C}">
      <dgm:prSet/>
      <dgm:spPr/>
      <dgm:t>
        <a:bodyPr/>
        <a:lstStyle/>
        <a:p>
          <a:endParaRPr lang="en-GB"/>
        </a:p>
      </dgm:t>
    </dgm:pt>
    <dgm:pt modelId="{119D0022-0DE5-499F-9179-ABD68CC14EB9}" type="sibTrans" cxnId="{545D3367-57E9-4612-8BAC-9BA97BD38B0C}">
      <dgm:prSet/>
      <dgm:spPr/>
      <dgm:t>
        <a:bodyPr/>
        <a:lstStyle/>
        <a:p>
          <a:endParaRPr lang="en-GB"/>
        </a:p>
      </dgm:t>
    </dgm:pt>
    <dgm:pt modelId="{4C7AF39E-52BA-43A0-84CA-CB104EBEC275}" type="asst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Functional Cognitive Assessment</a:t>
          </a:r>
        </a:p>
      </dgm:t>
    </dgm:pt>
    <dgm:pt modelId="{9028813E-A599-4C9C-8C04-246417DA6967}" type="parTrans" cxnId="{EB2D2366-1D17-4A45-BA48-6F3221FB675B}">
      <dgm:prSet/>
      <dgm:spPr/>
      <dgm:t>
        <a:bodyPr/>
        <a:lstStyle/>
        <a:p>
          <a:endParaRPr lang="en-GB"/>
        </a:p>
      </dgm:t>
    </dgm:pt>
    <dgm:pt modelId="{2711E8C0-2D82-48F3-94B1-23E028744BF7}" type="sibTrans" cxnId="{EB2D2366-1D17-4A45-BA48-6F3221FB675B}">
      <dgm:prSet/>
      <dgm:spPr/>
      <dgm:t>
        <a:bodyPr/>
        <a:lstStyle/>
        <a:p>
          <a:endParaRPr lang="en-GB"/>
        </a:p>
      </dgm:t>
    </dgm:pt>
    <dgm:pt modelId="{7886E0E1-2AD4-450C-B164-4B1EF7004E9C}" type="asst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Full Hoist Transfer</a:t>
          </a:r>
        </a:p>
      </dgm:t>
    </dgm:pt>
    <dgm:pt modelId="{A2E32B1A-704D-4F6D-95EC-D68062FEDBBE}" type="parTrans" cxnId="{59CDD8BD-4B03-42B2-A17B-0BE2CAF4A4F4}">
      <dgm:prSet/>
      <dgm:spPr/>
      <dgm:t>
        <a:bodyPr/>
        <a:lstStyle/>
        <a:p>
          <a:endParaRPr lang="en-GB"/>
        </a:p>
      </dgm:t>
    </dgm:pt>
    <dgm:pt modelId="{2617F5CB-4DD8-4488-AE11-561E38F3A8E7}" type="sibTrans" cxnId="{59CDD8BD-4B03-42B2-A17B-0BE2CAF4A4F4}">
      <dgm:prSet/>
      <dgm:spPr/>
      <dgm:t>
        <a:bodyPr/>
        <a:lstStyle/>
        <a:p>
          <a:endParaRPr lang="en-GB"/>
        </a:p>
      </dgm:t>
    </dgm:pt>
    <dgm:pt modelId="{8D328FBF-093E-42B3-A654-C102721ACD5E}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Standing Hoist</a:t>
          </a:r>
        </a:p>
      </dgm:t>
    </dgm:pt>
    <dgm:pt modelId="{0FF299C0-EC0B-4BA3-9F03-1464A28EA297}" type="parTrans" cxnId="{22E4D9E0-86C1-4145-977F-B7A4F21C48DB}">
      <dgm:prSet/>
      <dgm:spPr/>
      <dgm:t>
        <a:bodyPr/>
        <a:lstStyle/>
        <a:p>
          <a:endParaRPr lang="en-GB"/>
        </a:p>
      </dgm:t>
    </dgm:pt>
    <dgm:pt modelId="{9281CBD8-6113-4467-AA3A-E7105C8F3833}" type="sibTrans" cxnId="{22E4D9E0-86C1-4145-977F-B7A4F21C48DB}">
      <dgm:prSet/>
      <dgm:spPr/>
      <dgm:t>
        <a:bodyPr/>
        <a:lstStyle/>
        <a:p>
          <a:endParaRPr lang="en-GB"/>
        </a:p>
      </dgm:t>
    </dgm:pt>
    <dgm:pt modelId="{8E916FA9-3CB3-4CD1-A8CE-19CAA1CAEEFE}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Passive Stretch Regime Commenced</a:t>
          </a:r>
        </a:p>
        <a:p>
          <a:r>
            <a:rPr lang="en-GB" sz="2000" dirty="0"/>
            <a:t>+ </a:t>
          </a:r>
        </a:p>
        <a:p>
          <a:r>
            <a:rPr lang="en-GB" sz="3400" b="0" i="0" u="none" dirty="0"/>
            <a:t>Botulinum</a:t>
          </a:r>
          <a:r>
            <a:rPr lang="en-GB" sz="3400" u="none" dirty="0"/>
            <a:t> Injection</a:t>
          </a:r>
        </a:p>
        <a:p>
          <a:r>
            <a:rPr lang="en-GB" sz="2000" u="none" dirty="0"/>
            <a:t>+</a:t>
          </a:r>
          <a:r>
            <a:rPr lang="en-GB" sz="3400" u="sng" dirty="0"/>
            <a:t> </a:t>
          </a:r>
        </a:p>
        <a:p>
          <a:r>
            <a:rPr lang="en-GB" sz="3400" dirty="0"/>
            <a:t>Positioning</a:t>
          </a:r>
        </a:p>
      </dgm:t>
    </dgm:pt>
    <dgm:pt modelId="{456BD3DB-C745-4586-A311-826AA71F06F8}" type="parTrans" cxnId="{8DF583EB-70D8-409C-92A0-1032F018A2F1}">
      <dgm:prSet/>
      <dgm:spPr/>
      <dgm:t>
        <a:bodyPr/>
        <a:lstStyle/>
        <a:p>
          <a:endParaRPr lang="en-GB"/>
        </a:p>
      </dgm:t>
    </dgm:pt>
    <dgm:pt modelId="{CD7688E6-4DFC-43E3-9BD3-C118E4DF03CA}" type="sibTrans" cxnId="{8DF583EB-70D8-409C-92A0-1032F018A2F1}">
      <dgm:prSet/>
      <dgm:spPr/>
      <dgm:t>
        <a:bodyPr/>
        <a:lstStyle/>
        <a:p>
          <a:endParaRPr lang="en-GB"/>
        </a:p>
      </dgm:t>
    </dgm:pt>
    <dgm:pt modelId="{41B2BA05-8A0B-471A-84CD-459293802327}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Practice: Sitting on Edge of Bed </a:t>
          </a:r>
        </a:p>
      </dgm:t>
    </dgm:pt>
    <dgm:pt modelId="{C58F5096-2CB4-4338-9127-F35FCEC54A6D}" type="parTrans" cxnId="{B53C183C-2EAF-450B-9CCA-6127E4A2F222}">
      <dgm:prSet/>
      <dgm:spPr/>
      <dgm:t>
        <a:bodyPr/>
        <a:lstStyle/>
        <a:p>
          <a:endParaRPr lang="en-GB"/>
        </a:p>
      </dgm:t>
    </dgm:pt>
    <dgm:pt modelId="{C298D88C-47F9-460C-B82B-01F5A26CF60A}" type="sibTrans" cxnId="{B53C183C-2EAF-450B-9CCA-6127E4A2F222}">
      <dgm:prSet/>
      <dgm:spPr/>
      <dgm:t>
        <a:bodyPr/>
        <a:lstStyle/>
        <a:p>
          <a:endParaRPr lang="en-GB"/>
        </a:p>
      </dgm:t>
    </dgm:pt>
    <dgm:pt modelId="{C4EB6435-84D8-4D2A-8A43-D08C80B28C99}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Functional Play Assessments</a:t>
          </a:r>
        </a:p>
        <a:p>
          <a:r>
            <a:rPr lang="en-GB" sz="3400" dirty="0"/>
            <a:t>+</a:t>
          </a:r>
        </a:p>
        <a:p>
          <a:r>
            <a:rPr lang="en-GB" sz="3400" dirty="0"/>
            <a:t>PADLS</a:t>
          </a:r>
        </a:p>
      </dgm:t>
    </dgm:pt>
    <dgm:pt modelId="{F9F27ED3-3103-456D-B779-C27E28096C4F}" type="parTrans" cxnId="{F64DF600-58AE-4B0E-9F76-80CAC7B3E08E}">
      <dgm:prSet/>
      <dgm:spPr/>
      <dgm:t>
        <a:bodyPr/>
        <a:lstStyle/>
        <a:p>
          <a:endParaRPr lang="en-GB"/>
        </a:p>
      </dgm:t>
    </dgm:pt>
    <dgm:pt modelId="{AB70FCAA-7597-4976-86E7-0917E15FDDD6}" type="sibTrans" cxnId="{F64DF600-58AE-4B0E-9F76-80CAC7B3E08E}">
      <dgm:prSet/>
      <dgm:spPr/>
      <dgm:t>
        <a:bodyPr/>
        <a:lstStyle/>
        <a:p>
          <a:endParaRPr lang="en-GB"/>
        </a:p>
      </dgm:t>
    </dgm:pt>
    <dgm:pt modelId="{1EC0CB5C-046B-4223-8854-FC301F97DE7A}">
      <dgm:prSet custT="1"/>
      <dgm:spPr>
        <a:solidFill>
          <a:srgbClr val="B98A82"/>
        </a:solidFill>
      </dgm:spPr>
      <dgm:t>
        <a:bodyPr/>
        <a:lstStyle/>
        <a:p>
          <a:r>
            <a:rPr lang="en-GB" sz="4400" dirty="0"/>
            <a:t>Tilt Table</a:t>
          </a:r>
        </a:p>
      </dgm:t>
    </dgm:pt>
    <dgm:pt modelId="{3A1AE0DB-3B76-4333-8E42-26E6EF0A69E8}" type="parTrans" cxnId="{59EB589C-3B51-4477-A9AC-202CE55828D9}">
      <dgm:prSet/>
      <dgm:spPr/>
      <dgm:t>
        <a:bodyPr/>
        <a:lstStyle/>
        <a:p>
          <a:endParaRPr lang="en-GB"/>
        </a:p>
      </dgm:t>
    </dgm:pt>
    <dgm:pt modelId="{3ACDC85F-2BEA-492D-87FB-F5BF42A69D2F}" type="sibTrans" cxnId="{59EB589C-3B51-4477-A9AC-202CE55828D9}">
      <dgm:prSet/>
      <dgm:spPr/>
      <dgm:t>
        <a:bodyPr/>
        <a:lstStyle/>
        <a:p>
          <a:endParaRPr lang="en-GB"/>
        </a:p>
      </dgm:t>
    </dgm:pt>
    <dgm:pt modelId="{D46DFC58-CB32-46CB-A6D1-018AAB1F879C}">
      <dgm:prSet custT="1"/>
      <dgm:spPr>
        <a:solidFill>
          <a:srgbClr val="AE9694"/>
        </a:solidFill>
      </dgm:spPr>
      <dgm:t>
        <a:bodyPr/>
        <a:lstStyle/>
        <a:p>
          <a:r>
            <a:rPr lang="en-GB" sz="3200" dirty="0"/>
            <a:t>Weight-bearing status restricted use of tilt-table</a:t>
          </a:r>
        </a:p>
      </dgm:t>
    </dgm:pt>
    <dgm:pt modelId="{2B9CD2E5-4493-4C1F-ADDA-1F10C705FD1C}" type="parTrans" cxnId="{E6839EDD-13D8-4BA8-AD2C-6D194E24A5D4}">
      <dgm:prSet/>
      <dgm:spPr/>
      <dgm:t>
        <a:bodyPr/>
        <a:lstStyle/>
        <a:p>
          <a:endParaRPr lang="en-GB"/>
        </a:p>
      </dgm:t>
    </dgm:pt>
    <dgm:pt modelId="{D27E56E1-FC7E-4868-A6D7-21C1BEA5D660}" type="sibTrans" cxnId="{E6839EDD-13D8-4BA8-AD2C-6D194E24A5D4}">
      <dgm:prSet/>
      <dgm:spPr/>
      <dgm:t>
        <a:bodyPr/>
        <a:lstStyle/>
        <a:p>
          <a:endParaRPr lang="en-GB"/>
        </a:p>
      </dgm:t>
    </dgm:pt>
    <dgm:pt modelId="{742B85B5-9E5C-4C03-B04F-C30CCCD8FD9C}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Initial transfer method trialled with AO2</a:t>
          </a:r>
        </a:p>
      </dgm:t>
    </dgm:pt>
    <dgm:pt modelId="{B186D667-E0FA-4D11-9693-14475B9F070E}" type="parTrans" cxnId="{84B645A8-B480-4DDB-AADA-3C004F1FC8AE}">
      <dgm:prSet/>
      <dgm:spPr/>
      <dgm:t>
        <a:bodyPr/>
        <a:lstStyle/>
        <a:p>
          <a:endParaRPr lang="en-GB"/>
        </a:p>
      </dgm:t>
    </dgm:pt>
    <dgm:pt modelId="{DD3625A9-DC1F-4157-84C1-868C811935F9}" type="sibTrans" cxnId="{84B645A8-B480-4DDB-AADA-3C004F1FC8AE}">
      <dgm:prSet/>
      <dgm:spPr/>
      <dgm:t>
        <a:bodyPr/>
        <a:lstStyle/>
        <a:p>
          <a:endParaRPr lang="en-GB"/>
        </a:p>
      </dgm:t>
    </dgm:pt>
    <dgm:pt modelId="{F4D38841-E0B0-4139-814A-803398211EAD}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Trialled with AO2 </a:t>
          </a:r>
        </a:p>
      </dgm:t>
    </dgm:pt>
    <dgm:pt modelId="{E2CF002C-C2B8-48FD-A710-E6061511EED5}" type="parTrans" cxnId="{3628D2D7-9E86-404F-9DDA-594A2451325A}">
      <dgm:prSet/>
      <dgm:spPr/>
      <dgm:t>
        <a:bodyPr/>
        <a:lstStyle/>
        <a:p>
          <a:endParaRPr lang="en-GB"/>
        </a:p>
      </dgm:t>
    </dgm:pt>
    <dgm:pt modelId="{5A30897E-9990-478F-8242-70C7C67446EF}" type="sibTrans" cxnId="{3628D2D7-9E86-404F-9DDA-594A2451325A}">
      <dgm:prSet/>
      <dgm:spPr/>
      <dgm:t>
        <a:bodyPr/>
        <a:lstStyle/>
        <a:p>
          <a:endParaRPr lang="en-GB"/>
        </a:p>
      </dgm:t>
    </dgm:pt>
    <dgm:pt modelId="{346FFB68-E8E4-424C-9DE9-EF9064FC322B}">
      <dgm:prSet custT="1"/>
      <dgm:spPr>
        <a:solidFill>
          <a:srgbClr val="AE9694"/>
        </a:solidFill>
      </dgm:spPr>
      <dgm:t>
        <a:bodyPr/>
        <a:lstStyle/>
        <a:p>
          <a:r>
            <a:rPr lang="en-GB" sz="3400" dirty="0"/>
            <a:t>Resting Ankle Boot </a:t>
          </a:r>
        </a:p>
        <a:p>
          <a:r>
            <a:rPr lang="en-GB" sz="3400" dirty="0"/>
            <a:t>+</a:t>
          </a:r>
        </a:p>
        <a:p>
          <a:r>
            <a:rPr lang="en-GB" sz="3400" dirty="0"/>
            <a:t>Soft and Scotch Ankle Cast Fabricated</a:t>
          </a:r>
        </a:p>
      </dgm:t>
    </dgm:pt>
    <dgm:pt modelId="{400EF430-EFCD-4F78-9083-AACDFCBFA4BA}" type="parTrans" cxnId="{17DBC97E-3A21-4674-9BF7-59B8896D1AF6}">
      <dgm:prSet/>
      <dgm:spPr/>
      <dgm:t>
        <a:bodyPr/>
        <a:lstStyle/>
        <a:p>
          <a:endParaRPr lang="en-GB"/>
        </a:p>
      </dgm:t>
    </dgm:pt>
    <dgm:pt modelId="{36C95FCA-4CDF-4EAF-94AB-0AF97A21D372}" type="sibTrans" cxnId="{17DBC97E-3A21-4674-9BF7-59B8896D1AF6}">
      <dgm:prSet/>
      <dgm:spPr/>
      <dgm:t>
        <a:bodyPr/>
        <a:lstStyle/>
        <a:p>
          <a:endParaRPr lang="en-GB"/>
        </a:p>
      </dgm:t>
    </dgm:pt>
    <dgm:pt modelId="{271E39EB-7910-4B0F-8933-9D2C26BDF32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sz="6600" b="1" u="none" dirty="0"/>
            <a:t>Early Therapy Interventions: </a:t>
          </a:r>
          <a:endParaRPr lang="en-US" sz="6600" b="1" u="none" dirty="0"/>
        </a:p>
      </dgm:t>
    </dgm:pt>
    <dgm:pt modelId="{EA3A6EB2-12EF-43A8-9B50-EDD90D6F9D3E}" type="sibTrans" cxnId="{FB387D31-41E7-4DC2-A444-9987C422613A}">
      <dgm:prSet/>
      <dgm:spPr/>
      <dgm:t>
        <a:bodyPr/>
        <a:lstStyle/>
        <a:p>
          <a:endParaRPr lang="en-US"/>
        </a:p>
      </dgm:t>
    </dgm:pt>
    <dgm:pt modelId="{164FEE12-4354-49A6-AEAC-3F5F04124BF1}" type="parTrans" cxnId="{FB387D31-41E7-4DC2-A444-9987C422613A}">
      <dgm:prSet/>
      <dgm:spPr/>
      <dgm:t>
        <a:bodyPr/>
        <a:lstStyle/>
        <a:p>
          <a:endParaRPr lang="en-US"/>
        </a:p>
      </dgm:t>
    </dgm:pt>
    <dgm:pt modelId="{229AEAD1-F2C8-4334-BE48-398CA1DF8E8F}" type="pres">
      <dgm:prSet presAssocID="{3D026FCE-407E-40C8-A410-FD7E928B64B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F19DE5-C544-433C-8924-26B486117F15}" type="pres">
      <dgm:prSet presAssocID="{271E39EB-7910-4B0F-8933-9D2C26BDF32D}" presName="vertOne" presStyleCnt="0"/>
      <dgm:spPr/>
    </dgm:pt>
    <dgm:pt modelId="{9939D8B4-2098-48CA-AC7A-86BD71F1F5FC}" type="pres">
      <dgm:prSet presAssocID="{271E39EB-7910-4B0F-8933-9D2C26BDF32D}" presName="txOne" presStyleLbl="node0" presStyleIdx="0" presStyleCnt="1" custScaleX="100083" custScaleY="72049" custLinFactNeighborX="-1572" custLinFactNeighborY="10483">
        <dgm:presLayoutVars>
          <dgm:chPref val="3"/>
        </dgm:presLayoutVars>
      </dgm:prSet>
      <dgm:spPr/>
    </dgm:pt>
    <dgm:pt modelId="{27D6AF39-C06A-407D-B030-3354A725E230}" type="pres">
      <dgm:prSet presAssocID="{271E39EB-7910-4B0F-8933-9D2C26BDF32D}" presName="parTransOne" presStyleCnt="0"/>
      <dgm:spPr/>
    </dgm:pt>
    <dgm:pt modelId="{22ACB105-9AFC-403B-AC4D-BC1AED543F0B}" type="pres">
      <dgm:prSet presAssocID="{271E39EB-7910-4B0F-8933-9D2C26BDF32D}" presName="horzOne" presStyleCnt="0"/>
      <dgm:spPr/>
    </dgm:pt>
    <dgm:pt modelId="{078E7DB3-41BC-4DDB-A5BD-CDCA9CDFF74E}" type="pres">
      <dgm:prSet presAssocID="{A810B187-748F-4C64-B9C9-7A6C76AD9B2D}" presName="vertTwo" presStyleCnt="0"/>
      <dgm:spPr/>
    </dgm:pt>
    <dgm:pt modelId="{7AF87280-55D3-4425-8B6B-2186A995576D}" type="pres">
      <dgm:prSet presAssocID="{A810B187-748F-4C64-B9C9-7A6C76AD9B2D}" presName="txTwo" presStyleLbl="node2" presStyleIdx="0" presStyleCnt="4">
        <dgm:presLayoutVars>
          <dgm:chPref val="3"/>
        </dgm:presLayoutVars>
      </dgm:prSet>
      <dgm:spPr/>
    </dgm:pt>
    <dgm:pt modelId="{3C1D1957-4B53-46E4-BAE4-62ED233390E1}" type="pres">
      <dgm:prSet presAssocID="{A810B187-748F-4C64-B9C9-7A6C76AD9B2D}" presName="parTransTwo" presStyleCnt="0"/>
      <dgm:spPr/>
    </dgm:pt>
    <dgm:pt modelId="{058FFCB6-0CF7-4A41-AEBD-4914FF335E88}" type="pres">
      <dgm:prSet presAssocID="{A810B187-748F-4C64-B9C9-7A6C76AD9B2D}" presName="horzTwo" presStyleCnt="0"/>
      <dgm:spPr/>
    </dgm:pt>
    <dgm:pt modelId="{D084C6BE-7E35-473D-9DDA-78785BEE2F6D}" type="pres">
      <dgm:prSet presAssocID="{FF9CF49A-2A3B-457E-8C6B-A77F18A56DF6}" presName="vertThree" presStyleCnt="0"/>
      <dgm:spPr/>
    </dgm:pt>
    <dgm:pt modelId="{BE843AFC-9996-4393-A90C-9521474AC6A8}" type="pres">
      <dgm:prSet presAssocID="{FF9CF49A-2A3B-457E-8C6B-A77F18A56DF6}" presName="txThree" presStyleLbl="asst2" presStyleIdx="0" presStyleCnt="10">
        <dgm:presLayoutVars>
          <dgm:chPref val="3"/>
        </dgm:presLayoutVars>
      </dgm:prSet>
      <dgm:spPr/>
    </dgm:pt>
    <dgm:pt modelId="{B2DBA08E-530A-4817-B3D2-E8D8DAB498A9}" type="pres">
      <dgm:prSet presAssocID="{FF9CF49A-2A3B-457E-8C6B-A77F18A56DF6}" presName="parTransThree" presStyleCnt="0"/>
      <dgm:spPr/>
    </dgm:pt>
    <dgm:pt modelId="{855375D5-81EC-4B8E-8BDE-EFC0E6059D48}" type="pres">
      <dgm:prSet presAssocID="{FF9CF49A-2A3B-457E-8C6B-A77F18A56DF6}" presName="horzThree" presStyleCnt="0"/>
      <dgm:spPr/>
    </dgm:pt>
    <dgm:pt modelId="{15390958-69B0-45B2-90C7-D40C8F0E612F}" type="pres">
      <dgm:prSet presAssocID="{C977C0CC-8A91-497E-BA06-B558A2454AB1}" presName="vertFour" presStyleCnt="0">
        <dgm:presLayoutVars>
          <dgm:chPref val="3"/>
        </dgm:presLayoutVars>
      </dgm:prSet>
      <dgm:spPr/>
    </dgm:pt>
    <dgm:pt modelId="{99569267-B8B9-47B6-8045-25E8281B85CB}" type="pres">
      <dgm:prSet presAssocID="{C977C0CC-8A91-497E-BA06-B558A2454AB1}" presName="txFour" presStyleLbl="asst2" presStyleIdx="1" presStyleCnt="10" custScaleX="97567" custScaleY="218242">
        <dgm:presLayoutVars>
          <dgm:chPref val="3"/>
        </dgm:presLayoutVars>
      </dgm:prSet>
      <dgm:spPr/>
    </dgm:pt>
    <dgm:pt modelId="{A2AD0C95-594F-4939-A2F4-ECA2C65243B5}" type="pres">
      <dgm:prSet presAssocID="{C977C0CC-8A91-497E-BA06-B558A2454AB1}" presName="horzFour" presStyleCnt="0"/>
      <dgm:spPr/>
    </dgm:pt>
    <dgm:pt modelId="{4B02F1BF-FD16-4C1D-B79A-DD9DAC9BDFA4}" type="pres">
      <dgm:prSet presAssocID="{457679F4-D217-49EB-B003-3775BE834C2F}" presName="sibSpaceFour" presStyleCnt="0"/>
      <dgm:spPr/>
    </dgm:pt>
    <dgm:pt modelId="{51A7764E-CDEF-407A-9538-16AA7CF47E93}" type="pres">
      <dgm:prSet presAssocID="{D233DEAD-EEED-4A63-9E6E-C4644E014876}" presName="vertFour" presStyleCnt="0">
        <dgm:presLayoutVars>
          <dgm:chPref val="3"/>
        </dgm:presLayoutVars>
      </dgm:prSet>
      <dgm:spPr/>
    </dgm:pt>
    <dgm:pt modelId="{44806571-3ED0-4F53-914B-2D6863422289}" type="pres">
      <dgm:prSet presAssocID="{D233DEAD-EEED-4A63-9E6E-C4644E014876}" presName="txFour" presStyleLbl="asst2" presStyleIdx="2" presStyleCnt="10" custScaleX="118857" custScaleY="194801">
        <dgm:presLayoutVars>
          <dgm:chPref val="3"/>
        </dgm:presLayoutVars>
      </dgm:prSet>
      <dgm:spPr/>
    </dgm:pt>
    <dgm:pt modelId="{7873ED92-9116-4C5D-8192-AE167F453D54}" type="pres">
      <dgm:prSet presAssocID="{D233DEAD-EEED-4A63-9E6E-C4644E014876}" presName="horzFour" presStyleCnt="0"/>
      <dgm:spPr/>
    </dgm:pt>
    <dgm:pt modelId="{4CE34F7D-9C4C-44FB-9563-4232AF18B4A3}" type="pres">
      <dgm:prSet presAssocID="{494F2883-D4D2-430C-9EFE-C0EC545A97DD}" presName="sibSpaceFour" presStyleCnt="0"/>
      <dgm:spPr/>
    </dgm:pt>
    <dgm:pt modelId="{A85C1EDE-D072-4CB3-A347-DF352C1AEFBD}" type="pres">
      <dgm:prSet presAssocID="{41B2BA05-8A0B-471A-84CD-459293802327}" presName="vertFour" presStyleCnt="0">
        <dgm:presLayoutVars>
          <dgm:chPref val="3"/>
        </dgm:presLayoutVars>
      </dgm:prSet>
      <dgm:spPr/>
    </dgm:pt>
    <dgm:pt modelId="{CC1059D1-4B05-4A96-B9A7-C5CDD0ADAC27}" type="pres">
      <dgm:prSet presAssocID="{41B2BA05-8A0B-471A-84CD-459293802327}" presName="txFour" presStyleLbl="node4" presStyleIdx="0" presStyleCnt="7" custScaleY="131199">
        <dgm:presLayoutVars>
          <dgm:chPref val="3"/>
        </dgm:presLayoutVars>
      </dgm:prSet>
      <dgm:spPr/>
    </dgm:pt>
    <dgm:pt modelId="{4DF79B3D-9301-4620-9F62-09EF349DCB32}" type="pres">
      <dgm:prSet presAssocID="{41B2BA05-8A0B-471A-84CD-459293802327}" presName="horzFour" presStyleCnt="0"/>
      <dgm:spPr/>
    </dgm:pt>
    <dgm:pt modelId="{9B840895-694E-493F-BEC4-3F6105ABA577}" type="pres">
      <dgm:prSet presAssocID="{24C60BCB-06BE-4150-81E1-9CCA175D2A7C}" presName="sibSpaceTwo" presStyleCnt="0"/>
      <dgm:spPr/>
    </dgm:pt>
    <dgm:pt modelId="{2B3D8A42-4D75-403B-A4D9-D30557F71315}" type="pres">
      <dgm:prSet presAssocID="{C4E443C8-E8A4-4026-80A2-B170BA55DD28}" presName="vertTwo" presStyleCnt="0"/>
      <dgm:spPr/>
    </dgm:pt>
    <dgm:pt modelId="{4FF5D133-CB1A-4E95-9FB4-9C7B0C54C620}" type="pres">
      <dgm:prSet presAssocID="{C4E443C8-E8A4-4026-80A2-B170BA55DD28}" presName="txTwo" presStyleLbl="node2" presStyleIdx="1" presStyleCnt="4">
        <dgm:presLayoutVars>
          <dgm:chPref val="3"/>
        </dgm:presLayoutVars>
      </dgm:prSet>
      <dgm:spPr/>
    </dgm:pt>
    <dgm:pt modelId="{FB5A42C6-CB38-48D7-A8F8-F62A73D35F07}" type="pres">
      <dgm:prSet presAssocID="{C4E443C8-E8A4-4026-80A2-B170BA55DD28}" presName="parTransTwo" presStyleCnt="0"/>
      <dgm:spPr/>
    </dgm:pt>
    <dgm:pt modelId="{F947F210-F2BB-4300-9165-B52CD2E89FB7}" type="pres">
      <dgm:prSet presAssocID="{C4E443C8-E8A4-4026-80A2-B170BA55DD28}" presName="horzTwo" presStyleCnt="0"/>
      <dgm:spPr/>
    </dgm:pt>
    <dgm:pt modelId="{B971F5E8-767C-4E82-A07B-4902126269C1}" type="pres">
      <dgm:prSet presAssocID="{5BCAB420-FD12-4894-BAEC-536DF5C47214}" presName="vertThree" presStyleCnt="0"/>
      <dgm:spPr/>
    </dgm:pt>
    <dgm:pt modelId="{AF916A9E-7758-4258-B45E-A0DDFEDECE60}" type="pres">
      <dgm:prSet presAssocID="{5BCAB420-FD12-4894-BAEC-536DF5C47214}" presName="txThree" presStyleLbl="asst2" presStyleIdx="3" presStyleCnt="10">
        <dgm:presLayoutVars>
          <dgm:chPref val="3"/>
        </dgm:presLayoutVars>
      </dgm:prSet>
      <dgm:spPr/>
    </dgm:pt>
    <dgm:pt modelId="{95BA7F4E-959C-4015-8E6C-2CB858DEC534}" type="pres">
      <dgm:prSet presAssocID="{5BCAB420-FD12-4894-BAEC-536DF5C47214}" presName="parTransThree" presStyleCnt="0"/>
      <dgm:spPr/>
    </dgm:pt>
    <dgm:pt modelId="{80D2AD7B-EA6E-4652-B41F-6B8FE1C41C89}" type="pres">
      <dgm:prSet presAssocID="{5BCAB420-FD12-4894-BAEC-536DF5C47214}" presName="horzThree" presStyleCnt="0"/>
      <dgm:spPr/>
    </dgm:pt>
    <dgm:pt modelId="{A3BB41CE-5D21-4388-8EF9-BC5AD86B1AA3}" type="pres">
      <dgm:prSet presAssocID="{85472B93-A228-4777-AA94-FB4FFCD35B76}" presName="vertFour" presStyleCnt="0">
        <dgm:presLayoutVars>
          <dgm:chPref val="3"/>
        </dgm:presLayoutVars>
      </dgm:prSet>
      <dgm:spPr/>
    </dgm:pt>
    <dgm:pt modelId="{F9F8B9C2-73EA-43A8-8EF9-BC59D0CEC770}" type="pres">
      <dgm:prSet presAssocID="{85472B93-A228-4777-AA94-FB4FFCD35B76}" presName="txFour" presStyleLbl="asst2" presStyleIdx="4" presStyleCnt="10" custScaleX="118497" custScaleY="228879">
        <dgm:presLayoutVars>
          <dgm:chPref val="3"/>
        </dgm:presLayoutVars>
      </dgm:prSet>
      <dgm:spPr/>
    </dgm:pt>
    <dgm:pt modelId="{10397947-19D8-4FD2-82B6-E44A611F8A86}" type="pres">
      <dgm:prSet presAssocID="{85472B93-A228-4777-AA94-FB4FFCD35B76}" presName="horzFour" presStyleCnt="0"/>
      <dgm:spPr/>
    </dgm:pt>
    <dgm:pt modelId="{4EDCA8E3-4DD5-4CC1-B056-9D508E22A7D2}" type="pres">
      <dgm:prSet presAssocID="{2982E08D-8626-4868-999D-06A931A84A70}" presName="sibSpaceFour" presStyleCnt="0"/>
      <dgm:spPr/>
    </dgm:pt>
    <dgm:pt modelId="{F3160A4A-055C-478D-8FEC-3C5CCB4155BD}" type="pres">
      <dgm:prSet presAssocID="{346FFB68-E8E4-424C-9DE9-EF9064FC322B}" presName="vertFour" presStyleCnt="0">
        <dgm:presLayoutVars>
          <dgm:chPref val="3"/>
        </dgm:presLayoutVars>
      </dgm:prSet>
      <dgm:spPr/>
    </dgm:pt>
    <dgm:pt modelId="{8363CFA6-0499-474C-8519-23BA6A0E17DB}" type="pres">
      <dgm:prSet presAssocID="{346FFB68-E8E4-424C-9DE9-EF9064FC322B}" presName="txFour" presStyleLbl="node4" presStyleIdx="1" presStyleCnt="7" custScaleX="116380" custScaleY="237900">
        <dgm:presLayoutVars>
          <dgm:chPref val="3"/>
        </dgm:presLayoutVars>
      </dgm:prSet>
      <dgm:spPr/>
    </dgm:pt>
    <dgm:pt modelId="{EC913275-37F6-4AEC-A9C5-B9DA26B6C337}" type="pres">
      <dgm:prSet presAssocID="{346FFB68-E8E4-424C-9DE9-EF9064FC322B}" presName="horzFour" presStyleCnt="0"/>
      <dgm:spPr/>
    </dgm:pt>
    <dgm:pt modelId="{53D58429-E9A5-4745-B8B4-67994657905E}" type="pres">
      <dgm:prSet presAssocID="{7E5D7B0D-EE85-4290-B256-9D462EEAB882}" presName="sibSpaceThree" presStyleCnt="0"/>
      <dgm:spPr/>
    </dgm:pt>
    <dgm:pt modelId="{EF23AA4C-FB52-467D-B18E-1B268CD583D0}" type="pres">
      <dgm:prSet presAssocID="{2979E587-7F03-46DE-A3B1-844552AFF792}" presName="vertThree" presStyleCnt="0"/>
      <dgm:spPr/>
    </dgm:pt>
    <dgm:pt modelId="{B03298FC-4F09-4F3C-A93A-406ABD8A64CC}" type="pres">
      <dgm:prSet presAssocID="{2979E587-7F03-46DE-A3B1-844552AFF792}" presName="txThree" presStyleLbl="asst2" presStyleIdx="5" presStyleCnt="10" custScaleX="96490">
        <dgm:presLayoutVars>
          <dgm:chPref val="3"/>
        </dgm:presLayoutVars>
      </dgm:prSet>
      <dgm:spPr/>
    </dgm:pt>
    <dgm:pt modelId="{51632CC5-58D4-4E35-8237-8C04CCFD3C23}" type="pres">
      <dgm:prSet presAssocID="{2979E587-7F03-46DE-A3B1-844552AFF792}" presName="parTransThree" presStyleCnt="0"/>
      <dgm:spPr/>
    </dgm:pt>
    <dgm:pt modelId="{F14F0CE6-2894-4C7D-81BC-AAB9D5143D41}" type="pres">
      <dgm:prSet presAssocID="{2979E587-7F03-46DE-A3B1-844552AFF792}" presName="horzThree" presStyleCnt="0"/>
      <dgm:spPr/>
    </dgm:pt>
    <dgm:pt modelId="{E3A624A0-FBF4-47B4-B74B-D3C1A9BF6247}" type="pres">
      <dgm:prSet presAssocID="{8E916FA9-3CB3-4CD1-A8CE-19CAA1CAEEFE}" presName="vertFour" presStyleCnt="0">
        <dgm:presLayoutVars>
          <dgm:chPref val="3"/>
        </dgm:presLayoutVars>
      </dgm:prSet>
      <dgm:spPr/>
    </dgm:pt>
    <dgm:pt modelId="{74B2F4E0-09BD-418D-96E3-73F84C768810}" type="pres">
      <dgm:prSet presAssocID="{8E916FA9-3CB3-4CD1-A8CE-19CAA1CAEEFE}" presName="txFour" presStyleLbl="node4" presStyleIdx="2" presStyleCnt="7" custScaleX="139254" custScaleY="246720">
        <dgm:presLayoutVars>
          <dgm:chPref val="3"/>
        </dgm:presLayoutVars>
      </dgm:prSet>
      <dgm:spPr/>
    </dgm:pt>
    <dgm:pt modelId="{2ECD1331-A3A4-422C-997E-B62F86E59991}" type="pres">
      <dgm:prSet presAssocID="{8E916FA9-3CB3-4CD1-A8CE-19CAA1CAEEFE}" presName="horzFour" presStyleCnt="0"/>
      <dgm:spPr/>
    </dgm:pt>
    <dgm:pt modelId="{D44141EB-8EE5-431B-9764-5D4F928E576B}" type="pres">
      <dgm:prSet presAssocID="{1FB50735-6C51-4289-A007-5ABAF5D86A0E}" presName="sibSpaceTwo" presStyleCnt="0"/>
      <dgm:spPr/>
    </dgm:pt>
    <dgm:pt modelId="{7D1A1373-CA4E-45E6-A867-B706A70FBC94}" type="pres">
      <dgm:prSet presAssocID="{0AFB9216-87CE-4272-81B7-6FE64791F250}" presName="vertTwo" presStyleCnt="0"/>
      <dgm:spPr/>
    </dgm:pt>
    <dgm:pt modelId="{D8E65003-6F5E-4C3D-9FE0-18D616D95F8D}" type="pres">
      <dgm:prSet presAssocID="{0AFB9216-87CE-4272-81B7-6FE64791F250}" presName="txTwo" presStyleLbl="node2" presStyleIdx="2" presStyleCnt="4">
        <dgm:presLayoutVars>
          <dgm:chPref val="3"/>
        </dgm:presLayoutVars>
      </dgm:prSet>
      <dgm:spPr/>
    </dgm:pt>
    <dgm:pt modelId="{B962159A-A108-449A-980A-D8D81668CF82}" type="pres">
      <dgm:prSet presAssocID="{0AFB9216-87CE-4272-81B7-6FE64791F250}" presName="parTransTwo" presStyleCnt="0"/>
      <dgm:spPr/>
    </dgm:pt>
    <dgm:pt modelId="{65D23F1D-93DB-45EC-B153-71B9E1F1B2DE}" type="pres">
      <dgm:prSet presAssocID="{0AFB9216-87CE-4272-81B7-6FE64791F250}" presName="horzTwo" presStyleCnt="0"/>
      <dgm:spPr/>
    </dgm:pt>
    <dgm:pt modelId="{E451AAFD-C606-4E22-82F0-75B9F8188A22}" type="pres">
      <dgm:prSet presAssocID="{E0A44F51-7B2E-40AC-B74E-005C78DE6ACF}" presName="vertThree" presStyleCnt="0"/>
      <dgm:spPr/>
    </dgm:pt>
    <dgm:pt modelId="{A50E0CCC-37D0-429C-B73E-5F4711BE59EE}" type="pres">
      <dgm:prSet presAssocID="{E0A44F51-7B2E-40AC-B74E-005C78DE6ACF}" presName="txThree" presStyleLbl="asst2" presStyleIdx="6" presStyleCnt="10" custScaleX="105112" custScaleY="141653" custLinFactNeighborX="-2713" custLinFactNeighborY="-16572">
        <dgm:presLayoutVars>
          <dgm:chPref val="3"/>
        </dgm:presLayoutVars>
      </dgm:prSet>
      <dgm:spPr/>
    </dgm:pt>
    <dgm:pt modelId="{7B811DEC-FEB0-4328-B68D-D18103662B1D}" type="pres">
      <dgm:prSet presAssocID="{E0A44F51-7B2E-40AC-B74E-005C78DE6ACF}" presName="parTransThree" presStyleCnt="0"/>
      <dgm:spPr/>
    </dgm:pt>
    <dgm:pt modelId="{0AC764AF-0CB1-4E35-8FE9-A43679290872}" type="pres">
      <dgm:prSet presAssocID="{E0A44F51-7B2E-40AC-B74E-005C78DE6ACF}" presName="horzThree" presStyleCnt="0"/>
      <dgm:spPr/>
    </dgm:pt>
    <dgm:pt modelId="{4A09ACA0-2778-443B-B828-1ABB76188AA4}" type="pres">
      <dgm:prSet presAssocID="{397F7C7D-CC7C-429E-A9E0-D99791AC2AC6}" presName="vertFour" presStyleCnt="0">
        <dgm:presLayoutVars>
          <dgm:chPref val="3"/>
        </dgm:presLayoutVars>
      </dgm:prSet>
      <dgm:spPr/>
    </dgm:pt>
    <dgm:pt modelId="{BC05A699-2FA4-4D57-BB12-ACDD480DEAD2}" type="pres">
      <dgm:prSet presAssocID="{397F7C7D-CC7C-429E-A9E0-D99791AC2AC6}" presName="txFour" presStyleLbl="asst2" presStyleIdx="7" presStyleCnt="10" custScaleX="143188" custScaleY="218935" custLinFactNeighborX="-8177" custLinFactNeighborY="-12697">
        <dgm:presLayoutVars>
          <dgm:chPref val="3"/>
        </dgm:presLayoutVars>
      </dgm:prSet>
      <dgm:spPr/>
    </dgm:pt>
    <dgm:pt modelId="{67A900D5-7022-4E73-8CF8-17B806721A44}" type="pres">
      <dgm:prSet presAssocID="{397F7C7D-CC7C-429E-A9E0-D99791AC2AC6}" presName="horzFour" presStyleCnt="0"/>
      <dgm:spPr/>
    </dgm:pt>
    <dgm:pt modelId="{095CCBD0-0F7B-47A0-A0D4-D1B1AAF0C842}" type="pres">
      <dgm:prSet presAssocID="{C5E65FD0-BD97-42A5-BC31-992A7914A313}" presName="sibSpaceThree" presStyleCnt="0"/>
      <dgm:spPr/>
    </dgm:pt>
    <dgm:pt modelId="{F7BF05B5-2F15-4906-AF4A-845B8EAAF623}" type="pres">
      <dgm:prSet presAssocID="{4C7AF39E-52BA-43A0-84CA-CB104EBEC275}" presName="vertThree" presStyleCnt="0"/>
      <dgm:spPr/>
    </dgm:pt>
    <dgm:pt modelId="{48F6F268-2690-4644-B797-53C3CBF1E183}" type="pres">
      <dgm:prSet presAssocID="{4C7AF39E-52BA-43A0-84CA-CB104EBEC275}" presName="txThree" presStyleLbl="asst2" presStyleIdx="8" presStyleCnt="10" custScaleX="114010" custScaleY="166852">
        <dgm:presLayoutVars>
          <dgm:chPref val="3"/>
        </dgm:presLayoutVars>
      </dgm:prSet>
      <dgm:spPr/>
    </dgm:pt>
    <dgm:pt modelId="{C459C0C8-E15F-4711-8099-28C4E56C1C88}" type="pres">
      <dgm:prSet presAssocID="{4C7AF39E-52BA-43A0-84CA-CB104EBEC275}" presName="parTransThree" presStyleCnt="0"/>
      <dgm:spPr/>
    </dgm:pt>
    <dgm:pt modelId="{3B5F0900-B53F-4036-A2F4-AFE56A827DD8}" type="pres">
      <dgm:prSet presAssocID="{4C7AF39E-52BA-43A0-84CA-CB104EBEC275}" presName="horzThree" presStyleCnt="0"/>
      <dgm:spPr/>
    </dgm:pt>
    <dgm:pt modelId="{9ABEC8BC-53A2-489F-B6E2-0380C69E6F5B}" type="pres">
      <dgm:prSet presAssocID="{C4EB6435-84D8-4D2A-8A43-D08C80B28C99}" presName="vertFour" presStyleCnt="0">
        <dgm:presLayoutVars>
          <dgm:chPref val="3"/>
        </dgm:presLayoutVars>
      </dgm:prSet>
      <dgm:spPr/>
    </dgm:pt>
    <dgm:pt modelId="{6EE704EA-4C60-4833-A3A2-7D1620C800DA}" type="pres">
      <dgm:prSet presAssocID="{C4EB6435-84D8-4D2A-8A43-D08C80B28C99}" presName="txFour" presStyleLbl="node4" presStyleIdx="3" presStyleCnt="7" custScaleX="136346" custScaleY="183931" custLinFactNeighborX="-3072" custLinFactNeighborY="-7991">
        <dgm:presLayoutVars>
          <dgm:chPref val="3"/>
        </dgm:presLayoutVars>
      </dgm:prSet>
      <dgm:spPr/>
    </dgm:pt>
    <dgm:pt modelId="{FAE6DC55-4738-4919-9598-443BF57ECC44}" type="pres">
      <dgm:prSet presAssocID="{C4EB6435-84D8-4D2A-8A43-D08C80B28C99}" presName="horzFour" presStyleCnt="0"/>
      <dgm:spPr/>
    </dgm:pt>
    <dgm:pt modelId="{5F0D101D-742D-4AA8-8A81-ABB6E800EB26}" type="pres">
      <dgm:prSet presAssocID="{544D3A36-6DC3-4ED0-9B8A-3E1A0B22DB47}" presName="sibSpaceTwo" presStyleCnt="0"/>
      <dgm:spPr/>
    </dgm:pt>
    <dgm:pt modelId="{4E852BA4-E5EF-43A9-B4B1-E806975C0D57}" type="pres">
      <dgm:prSet presAssocID="{6CD54E1C-54A1-4E13-A1A2-1A2BB232AB4D}" presName="vertTwo" presStyleCnt="0"/>
      <dgm:spPr/>
    </dgm:pt>
    <dgm:pt modelId="{5B6A00BD-492C-47C1-BA55-7453BFFCC966}" type="pres">
      <dgm:prSet presAssocID="{6CD54E1C-54A1-4E13-A1A2-1A2BB232AB4D}" presName="txTwo" presStyleLbl="node2" presStyleIdx="3" presStyleCnt="4">
        <dgm:presLayoutVars>
          <dgm:chPref val="3"/>
        </dgm:presLayoutVars>
      </dgm:prSet>
      <dgm:spPr/>
    </dgm:pt>
    <dgm:pt modelId="{F4637F38-2D44-4378-880F-1BCC1E20E7DB}" type="pres">
      <dgm:prSet presAssocID="{6CD54E1C-54A1-4E13-A1A2-1A2BB232AB4D}" presName="parTransTwo" presStyleCnt="0"/>
      <dgm:spPr/>
    </dgm:pt>
    <dgm:pt modelId="{D42C12D2-9FC5-411D-ABD8-6FBDDF0AC813}" type="pres">
      <dgm:prSet presAssocID="{6CD54E1C-54A1-4E13-A1A2-1A2BB232AB4D}" presName="horzTwo" presStyleCnt="0"/>
      <dgm:spPr/>
    </dgm:pt>
    <dgm:pt modelId="{CBE5D263-1477-46BE-ABF1-37BA7746604A}" type="pres">
      <dgm:prSet presAssocID="{7886E0E1-2AD4-450C-B164-4B1EF7004E9C}" presName="vertThree" presStyleCnt="0"/>
      <dgm:spPr/>
    </dgm:pt>
    <dgm:pt modelId="{231B1E00-FD7F-4DEB-B47E-D173A83A7A9E}" type="pres">
      <dgm:prSet presAssocID="{7886E0E1-2AD4-450C-B164-4B1EF7004E9C}" presName="txThree" presStyleLbl="asst2" presStyleIdx="9" presStyleCnt="10" custScaleX="123651">
        <dgm:presLayoutVars>
          <dgm:chPref val="3"/>
        </dgm:presLayoutVars>
      </dgm:prSet>
      <dgm:spPr/>
    </dgm:pt>
    <dgm:pt modelId="{AA3B799B-02BB-41B4-A3F7-9451169B72CF}" type="pres">
      <dgm:prSet presAssocID="{7886E0E1-2AD4-450C-B164-4B1EF7004E9C}" presName="parTransThree" presStyleCnt="0"/>
      <dgm:spPr/>
    </dgm:pt>
    <dgm:pt modelId="{AC83B262-3EE7-4F1E-B360-B6E1509017AA}" type="pres">
      <dgm:prSet presAssocID="{7886E0E1-2AD4-450C-B164-4B1EF7004E9C}" presName="horzThree" presStyleCnt="0"/>
      <dgm:spPr/>
    </dgm:pt>
    <dgm:pt modelId="{F4DACC65-6BC2-4648-AF88-0EF0F8F63D37}" type="pres">
      <dgm:prSet presAssocID="{742B85B5-9E5C-4C03-B04F-C30CCCD8FD9C}" presName="vertFour" presStyleCnt="0">
        <dgm:presLayoutVars>
          <dgm:chPref val="3"/>
        </dgm:presLayoutVars>
      </dgm:prSet>
      <dgm:spPr/>
    </dgm:pt>
    <dgm:pt modelId="{53DD7410-486B-4994-8554-9285281F2119}" type="pres">
      <dgm:prSet presAssocID="{742B85B5-9E5C-4C03-B04F-C30CCCD8FD9C}" presName="txFour" presStyleLbl="node4" presStyleIdx="4" presStyleCnt="7" custScaleX="125814" custScaleY="136404">
        <dgm:presLayoutVars>
          <dgm:chPref val="3"/>
        </dgm:presLayoutVars>
      </dgm:prSet>
      <dgm:spPr/>
    </dgm:pt>
    <dgm:pt modelId="{9C5DC071-E1D1-4494-BDB8-37DFD0E4F185}" type="pres">
      <dgm:prSet presAssocID="{742B85B5-9E5C-4C03-B04F-C30CCCD8FD9C}" presName="horzFour" presStyleCnt="0"/>
      <dgm:spPr/>
    </dgm:pt>
    <dgm:pt modelId="{FFED8C0F-EE8A-480F-AF79-BFD7D12A31DC}" type="pres">
      <dgm:prSet presAssocID="{2617F5CB-4DD8-4488-AE11-561E38F3A8E7}" presName="sibSpaceThree" presStyleCnt="0"/>
      <dgm:spPr/>
    </dgm:pt>
    <dgm:pt modelId="{3DE296BF-ACF3-428D-90E0-84BA4C60F1CE}" type="pres">
      <dgm:prSet presAssocID="{8D328FBF-093E-42B3-A654-C102721ACD5E}" presName="vertThree" presStyleCnt="0"/>
      <dgm:spPr/>
    </dgm:pt>
    <dgm:pt modelId="{B4394BA3-35D1-4873-92BA-A647856AA38A}" type="pres">
      <dgm:prSet presAssocID="{8D328FBF-093E-42B3-A654-C102721ACD5E}" presName="txThree" presStyleLbl="node3" presStyleIdx="0" presStyleCnt="2" custScaleX="122435" custScaleY="107174">
        <dgm:presLayoutVars>
          <dgm:chPref val="3"/>
        </dgm:presLayoutVars>
      </dgm:prSet>
      <dgm:spPr/>
    </dgm:pt>
    <dgm:pt modelId="{E22B1350-4C7F-4BB5-B371-93EBC0C8B3EF}" type="pres">
      <dgm:prSet presAssocID="{8D328FBF-093E-42B3-A654-C102721ACD5E}" presName="parTransThree" presStyleCnt="0"/>
      <dgm:spPr/>
    </dgm:pt>
    <dgm:pt modelId="{127B0547-07DD-47BA-9769-9F59807C4B01}" type="pres">
      <dgm:prSet presAssocID="{8D328FBF-093E-42B3-A654-C102721ACD5E}" presName="horzThree" presStyleCnt="0"/>
      <dgm:spPr/>
    </dgm:pt>
    <dgm:pt modelId="{36320546-5C3F-4280-A613-E0A5AAB84DAD}" type="pres">
      <dgm:prSet presAssocID="{F4D38841-E0B0-4139-814A-803398211EAD}" presName="vertFour" presStyleCnt="0">
        <dgm:presLayoutVars>
          <dgm:chPref val="3"/>
        </dgm:presLayoutVars>
      </dgm:prSet>
      <dgm:spPr/>
    </dgm:pt>
    <dgm:pt modelId="{2E9B25A8-5AA3-47E2-8A6B-1DA6A0CE426E}" type="pres">
      <dgm:prSet presAssocID="{F4D38841-E0B0-4139-814A-803398211EAD}" presName="txFour" presStyleLbl="node4" presStyleIdx="5" presStyleCnt="7" custScaleY="132435" custLinFactNeighborX="-6191" custLinFactNeighborY="-3678">
        <dgm:presLayoutVars>
          <dgm:chPref val="3"/>
        </dgm:presLayoutVars>
      </dgm:prSet>
      <dgm:spPr/>
    </dgm:pt>
    <dgm:pt modelId="{3A3A093E-93D8-4103-81B1-7500AD883C10}" type="pres">
      <dgm:prSet presAssocID="{F4D38841-E0B0-4139-814A-803398211EAD}" presName="horzFour" presStyleCnt="0"/>
      <dgm:spPr/>
    </dgm:pt>
    <dgm:pt modelId="{5E331D52-6FEC-4EF7-9532-58E14BD15126}" type="pres">
      <dgm:prSet presAssocID="{9281CBD8-6113-4467-AA3A-E7105C8F3833}" presName="sibSpaceThree" presStyleCnt="0"/>
      <dgm:spPr/>
    </dgm:pt>
    <dgm:pt modelId="{ECC6DB78-60E6-4D18-8F66-AF5BA2FE6192}" type="pres">
      <dgm:prSet presAssocID="{1EC0CB5C-046B-4223-8854-FC301F97DE7A}" presName="vertThree" presStyleCnt="0"/>
      <dgm:spPr/>
    </dgm:pt>
    <dgm:pt modelId="{2C61145C-2A53-4E14-B365-044312E9D1B8}" type="pres">
      <dgm:prSet presAssocID="{1EC0CB5C-046B-4223-8854-FC301F97DE7A}" presName="txThree" presStyleLbl="node3" presStyleIdx="1" presStyleCnt="2" custScaleX="130402">
        <dgm:presLayoutVars>
          <dgm:chPref val="3"/>
        </dgm:presLayoutVars>
      </dgm:prSet>
      <dgm:spPr/>
    </dgm:pt>
    <dgm:pt modelId="{7B916045-875C-4FE0-B56D-4B9A6EEC26BE}" type="pres">
      <dgm:prSet presAssocID="{1EC0CB5C-046B-4223-8854-FC301F97DE7A}" presName="parTransThree" presStyleCnt="0"/>
      <dgm:spPr/>
    </dgm:pt>
    <dgm:pt modelId="{447A59EF-5D39-4EAC-B595-78BD427FB746}" type="pres">
      <dgm:prSet presAssocID="{1EC0CB5C-046B-4223-8854-FC301F97DE7A}" presName="horzThree" presStyleCnt="0"/>
      <dgm:spPr/>
    </dgm:pt>
    <dgm:pt modelId="{130461B0-81C1-446F-B822-0025315FBEBD}" type="pres">
      <dgm:prSet presAssocID="{D46DFC58-CB32-46CB-A6D1-018AAB1F879C}" presName="vertFour" presStyleCnt="0">
        <dgm:presLayoutVars>
          <dgm:chPref val="3"/>
        </dgm:presLayoutVars>
      </dgm:prSet>
      <dgm:spPr/>
    </dgm:pt>
    <dgm:pt modelId="{8C856CD9-7858-4833-A131-8B8F75238822}" type="pres">
      <dgm:prSet presAssocID="{D46DFC58-CB32-46CB-A6D1-018AAB1F879C}" presName="txFour" presStyleLbl="node4" presStyleIdx="6" presStyleCnt="7" custScaleY="214742" custLinFactNeighborX="-7052" custLinFactNeighborY="-3646">
        <dgm:presLayoutVars>
          <dgm:chPref val="3"/>
        </dgm:presLayoutVars>
      </dgm:prSet>
      <dgm:spPr/>
    </dgm:pt>
    <dgm:pt modelId="{6AB5E911-5595-48A6-BB4B-C221958E3E19}" type="pres">
      <dgm:prSet presAssocID="{D46DFC58-CB32-46CB-A6D1-018AAB1F879C}" presName="horzFour" presStyleCnt="0"/>
      <dgm:spPr/>
    </dgm:pt>
  </dgm:ptLst>
  <dgm:cxnLst>
    <dgm:cxn modelId="{F64DF600-58AE-4B0E-9F76-80CAC7B3E08E}" srcId="{4C7AF39E-52BA-43A0-84CA-CB104EBEC275}" destId="{C4EB6435-84D8-4D2A-8A43-D08C80B28C99}" srcOrd="0" destOrd="0" parTransId="{F9F27ED3-3103-456D-B779-C27E28096C4F}" sibTransId="{AB70FCAA-7597-4976-86E7-0917E15FDDD6}"/>
    <dgm:cxn modelId="{0B688610-82B1-4B1C-8CD9-DC9846B2848F}" type="presOf" srcId="{0AFB9216-87CE-4272-81B7-6FE64791F250}" destId="{D8E65003-6F5E-4C3D-9FE0-18D616D95F8D}" srcOrd="0" destOrd="0" presId="urn:microsoft.com/office/officeart/2005/8/layout/hierarchy4"/>
    <dgm:cxn modelId="{35BA3F12-0280-429F-838F-B8005B050BAC}" srcId="{C4E443C8-E8A4-4026-80A2-B170BA55DD28}" destId="{5BCAB420-FD12-4894-BAEC-536DF5C47214}" srcOrd="0" destOrd="0" parTransId="{59FC5612-916E-4988-8A2C-7F87FD85F8F9}" sibTransId="{7E5D7B0D-EE85-4290-B256-9D462EEAB882}"/>
    <dgm:cxn modelId="{6F357114-B224-47B7-899A-5BD1CFA59A68}" type="presOf" srcId="{742B85B5-9E5C-4C03-B04F-C30CCCD8FD9C}" destId="{53DD7410-486B-4994-8554-9285281F2119}" srcOrd="0" destOrd="0" presId="urn:microsoft.com/office/officeart/2005/8/layout/hierarchy4"/>
    <dgm:cxn modelId="{7004FA27-E6DA-460C-8F17-8AB04A30B3D2}" type="presOf" srcId="{7886E0E1-2AD4-450C-B164-4B1EF7004E9C}" destId="{231B1E00-FD7F-4DEB-B47E-D173A83A7A9E}" srcOrd="0" destOrd="0" presId="urn:microsoft.com/office/officeart/2005/8/layout/hierarchy4"/>
    <dgm:cxn modelId="{E1948429-E40F-4DBD-A6EA-47025BB930A5}" type="presOf" srcId="{2979E587-7F03-46DE-A3B1-844552AFF792}" destId="{B03298FC-4F09-4F3C-A93A-406ABD8A64CC}" srcOrd="0" destOrd="0" presId="urn:microsoft.com/office/officeart/2005/8/layout/hierarchy4"/>
    <dgm:cxn modelId="{12A3FB2A-F58D-4E47-A2D5-AE34739610D9}" type="presOf" srcId="{41B2BA05-8A0B-471A-84CD-459293802327}" destId="{CC1059D1-4B05-4A96-B9A7-C5CDD0ADAC27}" srcOrd="0" destOrd="0" presId="urn:microsoft.com/office/officeart/2005/8/layout/hierarchy4"/>
    <dgm:cxn modelId="{0C01292E-5DC4-48D2-BD56-AD12A9F008B8}" type="presOf" srcId="{8D328FBF-093E-42B3-A654-C102721ACD5E}" destId="{B4394BA3-35D1-4873-92BA-A647856AA38A}" srcOrd="0" destOrd="0" presId="urn:microsoft.com/office/officeart/2005/8/layout/hierarchy4"/>
    <dgm:cxn modelId="{FB387D31-41E7-4DC2-A444-9987C422613A}" srcId="{3D026FCE-407E-40C8-A410-FD7E928B64BF}" destId="{271E39EB-7910-4B0F-8933-9D2C26BDF32D}" srcOrd="0" destOrd="0" parTransId="{164FEE12-4354-49A6-AEAC-3F5F04124BF1}" sibTransId="{EA3A6EB2-12EF-43A8-9B50-EDD90D6F9D3E}"/>
    <dgm:cxn modelId="{106C0E32-3EBF-4510-9387-452A0774FD4F}" srcId="{271E39EB-7910-4B0F-8933-9D2C26BDF32D}" destId="{0AFB9216-87CE-4272-81B7-6FE64791F250}" srcOrd="2" destOrd="0" parTransId="{DCABEE9D-5614-4895-AE8A-18C60F10106B}" sibTransId="{544D3A36-6DC3-4ED0-9B8A-3E1A0B22DB47}"/>
    <dgm:cxn modelId="{B6FDA234-D9F5-457A-8F4A-DA6F30750672}" type="presOf" srcId="{346FFB68-E8E4-424C-9DE9-EF9064FC322B}" destId="{8363CFA6-0499-474C-8519-23BA6A0E17DB}" srcOrd="0" destOrd="0" presId="urn:microsoft.com/office/officeart/2005/8/layout/hierarchy4"/>
    <dgm:cxn modelId="{B53C183C-2EAF-450B-9CCA-6127E4A2F222}" srcId="{FF9CF49A-2A3B-457E-8C6B-A77F18A56DF6}" destId="{41B2BA05-8A0B-471A-84CD-459293802327}" srcOrd="2" destOrd="0" parTransId="{C58F5096-2CB4-4338-9127-F35FCEC54A6D}" sibTransId="{C298D88C-47F9-460C-B82B-01F5A26CF60A}"/>
    <dgm:cxn modelId="{0092EC3D-C370-4199-8DEA-B9C486BF82AB}" type="presOf" srcId="{8E916FA9-3CB3-4CD1-A8CE-19CAA1CAEEFE}" destId="{74B2F4E0-09BD-418D-96E3-73F84C768810}" srcOrd="0" destOrd="0" presId="urn:microsoft.com/office/officeart/2005/8/layout/hierarchy4"/>
    <dgm:cxn modelId="{55E8D35E-5A3F-4A98-B79A-F3E4CB1C3C62}" type="presOf" srcId="{C4EB6435-84D8-4D2A-8A43-D08C80B28C99}" destId="{6EE704EA-4C60-4833-A3A2-7D1620C800DA}" srcOrd="0" destOrd="0" presId="urn:microsoft.com/office/officeart/2005/8/layout/hierarchy4"/>
    <dgm:cxn modelId="{EBFEA342-56A7-4B7A-9CD2-E24A06914EBD}" type="presOf" srcId="{4C7AF39E-52BA-43A0-84CA-CB104EBEC275}" destId="{48F6F268-2690-4644-B797-53C3CBF1E183}" srcOrd="0" destOrd="0" presId="urn:microsoft.com/office/officeart/2005/8/layout/hierarchy4"/>
    <dgm:cxn modelId="{6DF3B662-4545-4376-8632-CF8EEF555BF6}" type="presOf" srcId="{6CD54E1C-54A1-4E13-A1A2-1A2BB232AB4D}" destId="{5B6A00BD-492C-47C1-BA55-7453BFFCC966}" srcOrd="0" destOrd="0" presId="urn:microsoft.com/office/officeart/2005/8/layout/hierarchy4"/>
    <dgm:cxn modelId="{EB2D2366-1D17-4A45-BA48-6F3221FB675B}" srcId="{0AFB9216-87CE-4272-81B7-6FE64791F250}" destId="{4C7AF39E-52BA-43A0-84CA-CB104EBEC275}" srcOrd="1" destOrd="0" parTransId="{9028813E-A599-4C9C-8C04-246417DA6967}" sibTransId="{2711E8C0-2D82-48F3-94B1-23E028744BF7}"/>
    <dgm:cxn modelId="{D1BF1947-1955-4106-A1A3-F48E3238FC47}" type="presOf" srcId="{E0A44F51-7B2E-40AC-B74E-005C78DE6ACF}" destId="{A50E0CCC-37D0-429C-B73E-5F4711BE59EE}" srcOrd="0" destOrd="0" presId="urn:microsoft.com/office/officeart/2005/8/layout/hierarchy4"/>
    <dgm:cxn modelId="{545D3367-57E9-4612-8BAC-9BA97BD38B0C}" srcId="{E0A44F51-7B2E-40AC-B74E-005C78DE6ACF}" destId="{397F7C7D-CC7C-429E-A9E0-D99791AC2AC6}" srcOrd="0" destOrd="0" parTransId="{EE22A3C7-2489-4E1E-94CF-17A41092EC8E}" sibTransId="{119D0022-0DE5-499F-9179-ABD68CC14EB9}"/>
    <dgm:cxn modelId="{02F01D48-2B0C-4F27-82EC-025C5A1BB6B2}" srcId="{C4E443C8-E8A4-4026-80A2-B170BA55DD28}" destId="{2979E587-7F03-46DE-A3B1-844552AFF792}" srcOrd="1" destOrd="0" parTransId="{F2FC0F82-301A-44F2-9982-DF142C66ACEC}" sibTransId="{2B0A46F5-7657-4F82-A58E-EA94196CB587}"/>
    <dgm:cxn modelId="{849A8F4F-E292-4303-945C-9E5C3F5B9F82}" srcId="{FF9CF49A-2A3B-457E-8C6B-A77F18A56DF6}" destId="{C977C0CC-8A91-497E-BA06-B558A2454AB1}" srcOrd="0" destOrd="0" parTransId="{CA969563-AD4D-4111-8113-C50EE198EE68}" sibTransId="{457679F4-D217-49EB-B003-3775BE834C2F}"/>
    <dgm:cxn modelId="{6ACC1672-4075-4D25-B826-A80D1AE17207}" type="presOf" srcId="{271E39EB-7910-4B0F-8933-9D2C26BDF32D}" destId="{9939D8B4-2098-48CA-AC7A-86BD71F1F5FC}" srcOrd="0" destOrd="0" presId="urn:microsoft.com/office/officeart/2005/8/layout/hierarchy4"/>
    <dgm:cxn modelId="{3CC79B77-E030-4538-B40D-6C67A24829DD}" type="presOf" srcId="{D233DEAD-EEED-4A63-9E6E-C4644E014876}" destId="{44806571-3ED0-4F53-914B-2D6863422289}" srcOrd="0" destOrd="0" presId="urn:microsoft.com/office/officeart/2005/8/layout/hierarchy4"/>
    <dgm:cxn modelId="{F3DD6779-89A4-4A8D-9551-2784A022F9B9}" type="presOf" srcId="{397F7C7D-CC7C-429E-A9E0-D99791AC2AC6}" destId="{BC05A699-2FA4-4D57-BB12-ACDD480DEAD2}" srcOrd="0" destOrd="0" presId="urn:microsoft.com/office/officeart/2005/8/layout/hierarchy4"/>
    <dgm:cxn modelId="{379D9179-AC21-4C58-9805-1A14E0A17C9B}" type="presOf" srcId="{A810B187-748F-4C64-B9C9-7A6C76AD9B2D}" destId="{7AF87280-55D3-4425-8B6B-2186A995576D}" srcOrd="0" destOrd="0" presId="urn:microsoft.com/office/officeart/2005/8/layout/hierarchy4"/>
    <dgm:cxn modelId="{C550A25A-ABBC-49D0-8CDF-D2A20D5B93FB}" type="presOf" srcId="{F4D38841-E0B0-4139-814A-803398211EAD}" destId="{2E9B25A8-5AA3-47E2-8A6B-1DA6A0CE426E}" srcOrd="0" destOrd="0" presId="urn:microsoft.com/office/officeart/2005/8/layout/hierarchy4"/>
    <dgm:cxn modelId="{3B2BEC7C-0F51-4FFA-949D-36433B5263A4}" srcId="{5BCAB420-FD12-4894-BAEC-536DF5C47214}" destId="{85472B93-A228-4777-AA94-FB4FFCD35B76}" srcOrd="0" destOrd="0" parTransId="{C568B08C-8A19-4EA5-AD50-ADEF18D2CD90}" sibTransId="{2982E08D-8626-4868-999D-06A931A84A70}"/>
    <dgm:cxn modelId="{EFC1E67D-F364-4F97-B7DD-3AD26F3E3368}" type="presOf" srcId="{C4E443C8-E8A4-4026-80A2-B170BA55DD28}" destId="{4FF5D133-CB1A-4E95-9FB4-9C7B0C54C620}" srcOrd="0" destOrd="0" presId="urn:microsoft.com/office/officeart/2005/8/layout/hierarchy4"/>
    <dgm:cxn modelId="{17DBC97E-3A21-4674-9BF7-59B8896D1AF6}" srcId="{5BCAB420-FD12-4894-BAEC-536DF5C47214}" destId="{346FFB68-E8E4-424C-9DE9-EF9064FC322B}" srcOrd="1" destOrd="0" parTransId="{400EF430-EFCD-4F78-9083-AACDFCBFA4BA}" sibTransId="{36C95FCA-4CDF-4EAF-94AB-0AF97A21D372}"/>
    <dgm:cxn modelId="{FB1ED280-8B07-4812-9847-F7F6588A2C21}" type="presOf" srcId="{D46DFC58-CB32-46CB-A6D1-018AAB1F879C}" destId="{8C856CD9-7858-4833-A131-8B8F75238822}" srcOrd="0" destOrd="0" presId="urn:microsoft.com/office/officeart/2005/8/layout/hierarchy4"/>
    <dgm:cxn modelId="{164FC482-13AE-4084-90B0-4B437F4B0C4A}" type="presOf" srcId="{1EC0CB5C-046B-4223-8854-FC301F97DE7A}" destId="{2C61145C-2A53-4E14-B365-044312E9D1B8}" srcOrd="0" destOrd="0" presId="urn:microsoft.com/office/officeart/2005/8/layout/hierarchy4"/>
    <dgm:cxn modelId="{C75EEB86-6309-4E42-AA0C-CCEB570ACE20}" srcId="{271E39EB-7910-4B0F-8933-9D2C26BDF32D}" destId="{6CD54E1C-54A1-4E13-A1A2-1A2BB232AB4D}" srcOrd="3" destOrd="0" parTransId="{7504650D-BA07-4ECA-91D4-107F57456729}" sibTransId="{5ABA7E6F-A607-4F35-BCAD-FB5DCC4582EA}"/>
    <dgm:cxn modelId="{40A10999-916A-4B67-9177-930F98F854E5}" srcId="{A810B187-748F-4C64-B9C9-7A6C76AD9B2D}" destId="{FF9CF49A-2A3B-457E-8C6B-A77F18A56DF6}" srcOrd="0" destOrd="0" parTransId="{297E9D7B-25B6-464D-AED9-9998BA1BE1F2}" sibTransId="{37F10BDD-14BF-4328-9731-4209FBBF560C}"/>
    <dgm:cxn modelId="{59EB589C-3B51-4477-A9AC-202CE55828D9}" srcId="{6CD54E1C-54A1-4E13-A1A2-1A2BB232AB4D}" destId="{1EC0CB5C-046B-4223-8854-FC301F97DE7A}" srcOrd="2" destOrd="0" parTransId="{3A1AE0DB-3B76-4333-8E42-26E6EF0A69E8}" sibTransId="{3ACDC85F-2BEA-492D-87FB-F5BF42A69D2F}"/>
    <dgm:cxn modelId="{0DD4F1A6-40AB-4BF1-AAEC-DA2A40B72F35}" type="presOf" srcId="{FF9CF49A-2A3B-457E-8C6B-A77F18A56DF6}" destId="{BE843AFC-9996-4393-A90C-9521474AC6A8}" srcOrd="0" destOrd="0" presId="urn:microsoft.com/office/officeart/2005/8/layout/hierarchy4"/>
    <dgm:cxn modelId="{84B645A8-B480-4DDB-AADA-3C004F1FC8AE}" srcId="{7886E0E1-2AD4-450C-B164-4B1EF7004E9C}" destId="{742B85B5-9E5C-4C03-B04F-C30CCCD8FD9C}" srcOrd="0" destOrd="0" parTransId="{B186D667-E0FA-4D11-9693-14475B9F070E}" sibTransId="{DD3625A9-DC1F-4157-84C1-868C811935F9}"/>
    <dgm:cxn modelId="{8E70B8AA-6B86-4A30-BDF1-A00298A55BEC}" srcId="{271E39EB-7910-4B0F-8933-9D2C26BDF32D}" destId="{A810B187-748F-4C64-B9C9-7A6C76AD9B2D}" srcOrd="0" destOrd="0" parTransId="{BEEF76A6-11B2-4A43-89AD-0DC189AF409A}" sibTransId="{24C60BCB-06BE-4150-81E1-9CCA175D2A7C}"/>
    <dgm:cxn modelId="{0DBB63BB-9CD8-47D4-BF26-CD2C21E184BE}" type="presOf" srcId="{C977C0CC-8A91-497E-BA06-B558A2454AB1}" destId="{99569267-B8B9-47B6-8045-25E8281B85CB}" srcOrd="0" destOrd="0" presId="urn:microsoft.com/office/officeart/2005/8/layout/hierarchy4"/>
    <dgm:cxn modelId="{59CDD8BD-4B03-42B2-A17B-0BE2CAF4A4F4}" srcId="{6CD54E1C-54A1-4E13-A1A2-1A2BB232AB4D}" destId="{7886E0E1-2AD4-450C-B164-4B1EF7004E9C}" srcOrd="0" destOrd="0" parTransId="{A2E32B1A-704D-4F6D-95EC-D68062FEDBBE}" sibTransId="{2617F5CB-4DD8-4488-AE11-561E38F3A8E7}"/>
    <dgm:cxn modelId="{7BC4A2BF-7D60-481E-9F37-CE72D995B824}" type="presOf" srcId="{3D026FCE-407E-40C8-A410-FD7E928B64BF}" destId="{229AEAD1-F2C8-4334-BE48-398CA1DF8E8F}" srcOrd="0" destOrd="0" presId="urn:microsoft.com/office/officeart/2005/8/layout/hierarchy4"/>
    <dgm:cxn modelId="{A16451D1-D4E2-447D-9A82-6176E0ADB66C}" type="presOf" srcId="{85472B93-A228-4777-AA94-FB4FFCD35B76}" destId="{F9F8B9C2-73EA-43A8-8EF9-BC59D0CEC770}" srcOrd="0" destOrd="0" presId="urn:microsoft.com/office/officeart/2005/8/layout/hierarchy4"/>
    <dgm:cxn modelId="{31D4B0D5-29FA-4045-B82F-BC9828C2FBFB}" srcId="{271E39EB-7910-4B0F-8933-9D2C26BDF32D}" destId="{C4E443C8-E8A4-4026-80A2-B170BA55DD28}" srcOrd="1" destOrd="0" parTransId="{0DA28077-B642-4C7D-BD3B-4AE523484214}" sibTransId="{1FB50735-6C51-4289-A007-5ABAF5D86A0E}"/>
    <dgm:cxn modelId="{3628D2D7-9E86-404F-9DDA-594A2451325A}" srcId="{8D328FBF-093E-42B3-A654-C102721ACD5E}" destId="{F4D38841-E0B0-4139-814A-803398211EAD}" srcOrd="0" destOrd="0" parTransId="{E2CF002C-C2B8-48FD-A710-E6061511EED5}" sibTransId="{5A30897E-9990-478F-8242-70C7C67446EF}"/>
    <dgm:cxn modelId="{E6839EDD-13D8-4BA8-AD2C-6D194E24A5D4}" srcId="{1EC0CB5C-046B-4223-8854-FC301F97DE7A}" destId="{D46DFC58-CB32-46CB-A6D1-018AAB1F879C}" srcOrd="0" destOrd="0" parTransId="{2B9CD2E5-4493-4C1F-ADDA-1F10C705FD1C}" sibTransId="{D27E56E1-FC7E-4868-A6D7-21C1BEA5D660}"/>
    <dgm:cxn modelId="{22E4D9E0-86C1-4145-977F-B7A4F21C48DB}" srcId="{6CD54E1C-54A1-4E13-A1A2-1A2BB232AB4D}" destId="{8D328FBF-093E-42B3-A654-C102721ACD5E}" srcOrd="1" destOrd="0" parTransId="{0FF299C0-EC0B-4BA3-9F03-1464A28EA297}" sibTransId="{9281CBD8-6113-4467-AA3A-E7105C8F3833}"/>
    <dgm:cxn modelId="{A470BBE7-6157-40A8-9A35-47B1C92FE811}" srcId="{0AFB9216-87CE-4272-81B7-6FE64791F250}" destId="{E0A44F51-7B2E-40AC-B74E-005C78DE6ACF}" srcOrd="0" destOrd="0" parTransId="{E496440E-5A1D-4B9F-89E6-04262F58A07A}" sibTransId="{C5E65FD0-BD97-42A5-BC31-992A7914A313}"/>
    <dgm:cxn modelId="{8DF583EB-70D8-409C-92A0-1032F018A2F1}" srcId="{2979E587-7F03-46DE-A3B1-844552AFF792}" destId="{8E916FA9-3CB3-4CD1-A8CE-19CAA1CAEEFE}" srcOrd="0" destOrd="0" parTransId="{456BD3DB-C745-4586-A311-826AA71F06F8}" sibTransId="{CD7688E6-4DFC-43E3-9BD3-C118E4DF03CA}"/>
    <dgm:cxn modelId="{9172D8F2-218C-426D-8D3C-1880465001BB}" type="presOf" srcId="{5BCAB420-FD12-4894-BAEC-536DF5C47214}" destId="{AF916A9E-7758-4258-B45E-A0DDFEDECE60}" srcOrd="0" destOrd="0" presId="urn:microsoft.com/office/officeart/2005/8/layout/hierarchy4"/>
    <dgm:cxn modelId="{6A7AB5F6-249A-44E1-B22C-271B3EDFC6AA}" srcId="{FF9CF49A-2A3B-457E-8C6B-A77F18A56DF6}" destId="{D233DEAD-EEED-4A63-9E6E-C4644E014876}" srcOrd="1" destOrd="0" parTransId="{F06EF9BF-E739-4B7B-99BB-511597BB3009}" sibTransId="{494F2883-D4D2-430C-9EFE-C0EC545A97DD}"/>
    <dgm:cxn modelId="{59DC8E49-7E99-4C44-9611-1B3F512D099E}" type="presParOf" srcId="{229AEAD1-F2C8-4334-BE48-398CA1DF8E8F}" destId="{F6F19DE5-C544-433C-8924-26B486117F15}" srcOrd="0" destOrd="0" presId="urn:microsoft.com/office/officeart/2005/8/layout/hierarchy4"/>
    <dgm:cxn modelId="{888D07E8-540A-4417-B315-80366C03D809}" type="presParOf" srcId="{F6F19DE5-C544-433C-8924-26B486117F15}" destId="{9939D8B4-2098-48CA-AC7A-86BD71F1F5FC}" srcOrd="0" destOrd="0" presId="urn:microsoft.com/office/officeart/2005/8/layout/hierarchy4"/>
    <dgm:cxn modelId="{B2224CA2-47D3-4EC0-ADEE-ECA5225C010D}" type="presParOf" srcId="{F6F19DE5-C544-433C-8924-26B486117F15}" destId="{27D6AF39-C06A-407D-B030-3354A725E230}" srcOrd="1" destOrd="0" presId="urn:microsoft.com/office/officeart/2005/8/layout/hierarchy4"/>
    <dgm:cxn modelId="{8B41AC2D-8FE3-4A63-B13B-6C3243F93F97}" type="presParOf" srcId="{F6F19DE5-C544-433C-8924-26B486117F15}" destId="{22ACB105-9AFC-403B-AC4D-BC1AED543F0B}" srcOrd="2" destOrd="0" presId="urn:microsoft.com/office/officeart/2005/8/layout/hierarchy4"/>
    <dgm:cxn modelId="{FCE380F0-E6E9-44B3-928A-31653AFC54DE}" type="presParOf" srcId="{22ACB105-9AFC-403B-AC4D-BC1AED543F0B}" destId="{078E7DB3-41BC-4DDB-A5BD-CDCA9CDFF74E}" srcOrd="0" destOrd="0" presId="urn:microsoft.com/office/officeart/2005/8/layout/hierarchy4"/>
    <dgm:cxn modelId="{010B7362-7059-4EDD-8432-79DAEACB878D}" type="presParOf" srcId="{078E7DB3-41BC-4DDB-A5BD-CDCA9CDFF74E}" destId="{7AF87280-55D3-4425-8B6B-2186A995576D}" srcOrd="0" destOrd="0" presId="urn:microsoft.com/office/officeart/2005/8/layout/hierarchy4"/>
    <dgm:cxn modelId="{5242FA70-4C0A-4952-8243-7D4D4D58237D}" type="presParOf" srcId="{078E7DB3-41BC-4DDB-A5BD-CDCA9CDFF74E}" destId="{3C1D1957-4B53-46E4-BAE4-62ED233390E1}" srcOrd="1" destOrd="0" presId="urn:microsoft.com/office/officeart/2005/8/layout/hierarchy4"/>
    <dgm:cxn modelId="{72F5A85D-082A-4DB0-9071-01758645DE41}" type="presParOf" srcId="{078E7DB3-41BC-4DDB-A5BD-CDCA9CDFF74E}" destId="{058FFCB6-0CF7-4A41-AEBD-4914FF335E88}" srcOrd="2" destOrd="0" presId="urn:microsoft.com/office/officeart/2005/8/layout/hierarchy4"/>
    <dgm:cxn modelId="{FEF3F296-B326-4F76-88D0-4C98D313908E}" type="presParOf" srcId="{058FFCB6-0CF7-4A41-AEBD-4914FF335E88}" destId="{D084C6BE-7E35-473D-9DDA-78785BEE2F6D}" srcOrd="0" destOrd="0" presId="urn:microsoft.com/office/officeart/2005/8/layout/hierarchy4"/>
    <dgm:cxn modelId="{15612488-2066-4864-82FD-6EC6100A5734}" type="presParOf" srcId="{D084C6BE-7E35-473D-9DDA-78785BEE2F6D}" destId="{BE843AFC-9996-4393-A90C-9521474AC6A8}" srcOrd="0" destOrd="0" presId="urn:microsoft.com/office/officeart/2005/8/layout/hierarchy4"/>
    <dgm:cxn modelId="{479436D7-D0BC-4E12-80D1-E8A0F1E1799A}" type="presParOf" srcId="{D084C6BE-7E35-473D-9DDA-78785BEE2F6D}" destId="{B2DBA08E-530A-4817-B3D2-E8D8DAB498A9}" srcOrd="1" destOrd="0" presId="urn:microsoft.com/office/officeart/2005/8/layout/hierarchy4"/>
    <dgm:cxn modelId="{2010EEF0-BB8D-4183-9EDE-31B40347B310}" type="presParOf" srcId="{D084C6BE-7E35-473D-9DDA-78785BEE2F6D}" destId="{855375D5-81EC-4B8E-8BDE-EFC0E6059D48}" srcOrd="2" destOrd="0" presId="urn:microsoft.com/office/officeart/2005/8/layout/hierarchy4"/>
    <dgm:cxn modelId="{7F8798A3-55CC-495A-A420-E82E3FD7663E}" type="presParOf" srcId="{855375D5-81EC-4B8E-8BDE-EFC0E6059D48}" destId="{15390958-69B0-45B2-90C7-D40C8F0E612F}" srcOrd="0" destOrd="0" presId="urn:microsoft.com/office/officeart/2005/8/layout/hierarchy4"/>
    <dgm:cxn modelId="{4E92812C-C868-4BAE-858D-63F680AEA3AB}" type="presParOf" srcId="{15390958-69B0-45B2-90C7-D40C8F0E612F}" destId="{99569267-B8B9-47B6-8045-25E8281B85CB}" srcOrd="0" destOrd="0" presId="urn:microsoft.com/office/officeart/2005/8/layout/hierarchy4"/>
    <dgm:cxn modelId="{730B1542-54D0-4EC7-90DA-8B4ADD615BDF}" type="presParOf" srcId="{15390958-69B0-45B2-90C7-D40C8F0E612F}" destId="{A2AD0C95-594F-4939-A2F4-ECA2C65243B5}" srcOrd="1" destOrd="0" presId="urn:microsoft.com/office/officeart/2005/8/layout/hierarchy4"/>
    <dgm:cxn modelId="{BB50EED3-208B-4D95-A843-FFD21F42D65C}" type="presParOf" srcId="{855375D5-81EC-4B8E-8BDE-EFC0E6059D48}" destId="{4B02F1BF-FD16-4C1D-B79A-DD9DAC9BDFA4}" srcOrd="1" destOrd="0" presId="urn:microsoft.com/office/officeart/2005/8/layout/hierarchy4"/>
    <dgm:cxn modelId="{D726DE06-C0F5-4BB0-921C-8131CEF19FD6}" type="presParOf" srcId="{855375D5-81EC-4B8E-8BDE-EFC0E6059D48}" destId="{51A7764E-CDEF-407A-9538-16AA7CF47E93}" srcOrd="2" destOrd="0" presId="urn:microsoft.com/office/officeart/2005/8/layout/hierarchy4"/>
    <dgm:cxn modelId="{BC9B231F-1023-4F1E-8D97-A08FA2C3E8FE}" type="presParOf" srcId="{51A7764E-CDEF-407A-9538-16AA7CF47E93}" destId="{44806571-3ED0-4F53-914B-2D6863422289}" srcOrd="0" destOrd="0" presId="urn:microsoft.com/office/officeart/2005/8/layout/hierarchy4"/>
    <dgm:cxn modelId="{9AF734B3-E177-430C-85FB-A6B1E83FCEC2}" type="presParOf" srcId="{51A7764E-CDEF-407A-9538-16AA7CF47E93}" destId="{7873ED92-9116-4C5D-8192-AE167F453D54}" srcOrd="1" destOrd="0" presId="urn:microsoft.com/office/officeart/2005/8/layout/hierarchy4"/>
    <dgm:cxn modelId="{BB2BE03D-0D03-46C0-9674-917DC364F646}" type="presParOf" srcId="{855375D5-81EC-4B8E-8BDE-EFC0E6059D48}" destId="{4CE34F7D-9C4C-44FB-9563-4232AF18B4A3}" srcOrd="3" destOrd="0" presId="urn:microsoft.com/office/officeart/2005/8/layout/hierarchy4"/>
    <dgm:cxn modelId="{1510B4B7-EC3D-4854-999C-68D5151400E6}" type="presParOf" srcId="{855375D5-81EC-4B8E-8BDE-EFC0E6059D48}" destId="{A85C1EDE-D072-4CB3-A347-DF352C1AEFBD}" srcOrd="4" destOrd="0" presId="urn:microsoft.com/office/officeart/2005/8/layout/hierarchy4"/>
    <dgm:cxn modelId="{F7E5F802-4E18-4206-8BC5-1EB5D54BB49D}" type="presParOf" srcId="{A85C1EDE-D072-4CB3-A347-DF352C1AEFBD}" destId="{CC1059D1-4B05-4A96-B9A7-C5CDD0ADAC27}" srcOrd="0" destOrd="0" presId="urn:microsoft.com/office/officeart/2005/8/layout/hierarchy4"/>
    <dgm:cxn modelId="{F13FE88A-3EB2-4CCD-B8EB-91433E1E83DA}" type="presParOf" srcId="{A85C1EDE-D072-4CB3-A347-DF352C1AEFBD}" destId="{4DF79B3D-9301-4620-9F62-09EF349DCB32}" srcOrd="1" destOrd="0" presId="urn:microsoft.com/office/officeart/2005/8/layout/hierarchy4"/>
    <dgm:cxn modelId="{EB847115-273F-4230-8D2F-3F0F9B9D025B}" type="presParOf" srcId="{22ACB105-9AFC-403B-AC4D-BC1AED543F0B}" destId="{9B840895-694E-493F-BEC4-3F6105ABA577}" srcOrd="1" destOrd="0" presId="urn:microsoft.com/office/officeart/2005/8/layout/hierarchy4"/>
    <dgm:cxn modelId="{D5D44DFA-7276-4DE0-9D03-970E5FA0E34F}" type="presParOf" srcId="{22ACB105-9AFC-403B-AC4D-BC1AED543F0B}" destId="{2B3D8A42-4D75-403B-A4D9-D30557F71315}" srcOrd="2" destOrd="0" presId="urn:microsoft.com/office/officeart/2005/8/layout/hierarchy4"/>
    <dgm:cxn modelId="{AED2E13D-A39D-40B4-9484-019CCFBA2A51}" type="presParOf" srcId="{2B3D8A42-4D75-403B-A4D9-D30557F71315}" destId="{4FF5D133-CB1A-4E95-9FB4-9C7B0C54C620}" srcOrd="0" destOrd="0" presId="urn:microsoft.com/office/officeart/2005/8/layout/hierarchy4"/>
    <dgm:cxn modelId="{A0887FA4-258B-4286-87EC-F01BC1597529}" type="presParOf" srcId="{2B3D8A42-4D75-403B-A4D9-D30557F71315}" destId="{FB5A42C6-CB38-48D7-A8F8-F62A73D35F07}" srcOrd="1" destOrd="0" presId="urn:microsoft.com/office/officeart/2005/8/layout/hierarchy4"/>
    <dgm:cxn modelId="{32F57BE4-888D-4479-A049-AB2E07838BD3}" type="presParOf" srcId="{2B3D8A42-4D75-403B-A4D9-D30557F71315}" destId="{F947F210-F2BB-4300-9165-B52CD2E89FB7}" srcOrd="2" destOrd="0" presId="urn:microsoft.com/office/officeart/2005/8/layout/hierarchy4"/>
    <dgm:cxn modelId="{96477C04-F7B0-4771-A7FE-7914646AD1D0}" type="presParOf" srcId="{F947F210-F2BB-4300-9165-B52CD2E89FB7}" destId="{B971F5E8-767C-4E82-A07B-4902126269C1}" srcOrd="0" destOrd="0" presId="urn:microsoft.com/office/officeart/2005/8/layout/hierarchy4"/>
    <dgm:cxn modelId="{DF433F47-F515-4B6E-AED1-E4E7CF64327B}" type="presParOf" srcId="{B971F5E8-767C-4E82-A07B-4902126269C1}" destId="{AF916A9E-7758-4258-B45E-A0DDFEDECE60}" srcOrd="0" destOrd="0" presId="urn:microsoft.com/office/officeart/2005/8/layout/hierarchy4"/>
    <dgm:cxn modelId="{59C0456D-8E33-43C3-B54A-5B4ACB4650C5}" type="presParOf" srcId="{B971F5E8-767C-4E82-A07B-4902126269C1}" destId="{95BA7F4E-959C-4015-8E6C-2CB858DEC534}" srcOrd="1" destOrd="0" presId="urn:microsoft.com/office/officeart/2005/8/layout/hierarchy4"/>
    <dgm:cxn modelId="{FA569C97-D5A7-48C2-87D5-C9D8AA0A8351}" type="presParOf" srcId="{B971F5E8-767C-4E82-A07B-4902126269C1}" destId="{80D2AD7B-EA6E-4652-B41F-6B8FE1C41C89}" srcOrd="2" destOrd="0" presId="urn:microsoft.com/office/officeart/2005/8/layout/hierarchy4"/>
    <dgm:cxn modelId="{97CACA27-FDAB-41E4-A8B7-EF44BA5D657C}" type="presParOf" srcId="{80D2AD7B-EA6E-4652-B41F-6B8FE1C41C89}" destId="{A3BB41CE-5D21-4388-8EF9-BC5AD86B1AA3}" srcOrd="0" destOrd="0" presId="urn:microsoft.com/office/officeart/2005/8/layout/hierarchy4"/>
    <dgm:cxn modelId="{C776A26B-BE43-43F0-B4A3-021A23001C31}" type="presParOf" srcId="{A3BB41CE-5D21-4388-8EF9-BC5AD86B1AA3}" destId="{F9F8B9C2-73EA-43A8-8EF9-BC59D0CEC770}" srcOrd="0" destOrd="0" presId="urn:microsoft.com/office/officeart/2005/8/layout/hierarchy4"/>
    <dgm:cxn modelId="{9D502D26-B03C-4869-876C-E0C897B978D0}" type="presParOf" srcId="{A3BB41CE-5D21-4388-8EF9-BC5AD86B1AA3}" destId="{10397947-19D8-4FD2-82B6-E44A611F8A86}" srcOrd="1" destOrd="0" presId="urn:microsoft.com/office/officeart/2005/8/layout/hierarchy4"/>
    <dgm:cxn modelId="{56095C39-F98B-4B2F-82F1-C6A2A65B2D96}" type="presParOf" srcId="{80D2AD7B-EA6E-4652-B41F-6B8FE1C41C89}" destId="{4EDCA8E3-4DD5-4CC1-B056-9D508E22A7D2}" srcOrd="1" destOrd="0" presId="urn:microsoft.com/office/officeart/2005/8/layout/hierarchy4"/>
    <dgm:cxn modelId="{4824F8E9-D2DF-41BA-9BA4-67E1F3D7D46B}" type="presParOf" srcId="{80D2AD7B-EA6E-4652-B41F-6B8FE1C41C89}" destId="{F3160A4A-055C-478D-8FEC-3C5CCB4155BD}" srcOrd="2" destOrd="0" presId="urn:microsoft.com/office/officeart/2005/8/layout/hierarchy4"/>
    <dgm:cxn modelId="{3E24F479-A8F9-40B4-AF5A-1C85E800A399}" type="presParOf" srcId="{F3160A4A-055C-478D-8FEC-3C5CCB4155BD}" destId="{8363CFA6-0499-474C-8519-23BA6A0E17DB}" srcOrd="0" destOrd="0" presId="urn:microsoft.com/office/officeart/2005/8/layout/hierarchy4"/>
    <dgm:cxn modelId="{55A6598F-DADB-4C28-A4AE-D35B3D7A8C4C}" type="presParOf" srcId="{F3160A4A-055C-478D-8FEC-3C5CCB4155BD}" destId="{EC913275-37F6-4AEC-A9C5-B9DA26B6C337}" srcOrd="1" destOrd="0" presId="urn:microsoft.com/office/officeart/2005/8/layout/hierarchy4"/>
    <dgm:cxn modelId="{BFD22C5C-C0B7-41A0-816B-AC1C8AFDB968}" type="presParOf" srcId="{F947F210-F2BB-4300-9165-B52CD2E89FB7}" destId="{53D58429-E9A5-4745-B8B4-67994657905E}" srcOrd="1" destOrd="0" presId="urn:microsoft.com/office/officeart/2005/8/layout/hierarchy4"/>
    <dgm:cxn modelId="{25FADD4C-9627-4A3F-9548-3FE9266D9C35}" type="presParOf" srcId="{F947F210-F2BB-4300-9165-B52CD2E89FB7}" destId="{EF23AA4C-FB52-467D-B18E-1B268CD583D0}" srcOrd="2" destOrd="0" presId="urn:microsoft.com/office/officeart/2005/8/layout/hierarchy4"/>
    <dgm:cxn modelId="{B7CE5C29-1AF2-40E0-9A4E-F1735680408B}" type="presParOf" srcId="{EF23AA4C-FB52-467D-B18E-1B268CD583D0}" destId="{B03298FC-4F09-4F3C-A93A-406ABD8A64CC}" srcOrd="0" destOrd="0" presId="urn:microsoft.com/office/officeart/2005/8/layout/hierarchy4"/>
    <dgm:cxn modelId="{728397C8-420F-48B6-AB9E-D5ECD84267A1}" type="presParOf" srcId="{EF23AA4C-FB52-467D-B18E-1B268CD583D0}" destId="{51632CC5-58D4-4E35-8237-8C04CCFD3C23}" srcOrd="1" destOrd="0" presId="urn:microsoft.com/office/officeart/2005/8/layout/hierarchy4"/>
    <dgm:cxn modelId="{3DCF1AA3-BA04-40FA-BD8A-D4198B26C0F2}" type="presParOf" srcId="{EF23AA4C-FB52-467D-B18E-1B268CD583D0}" destId="{F14F0CE6-2894-4C7D-81BC-AAB9D5143D41}" srcOrd="2" destOrd="0" presId="urn:microsoft.com/office/officeart/2005/8/layout/hierarchy4"/>
    <dgm:cxn modelId="{5F6E8EE9-AFEE-4B11-95B7-24A8D4DD8C5A}" type="presParOf" srcId="{F14F0CE6-2894-4C7D-81BC-AAB9D5143D41}" destId="{E3A624A0-FBF4-47B4-B74B-D3C1A9BF6247}" srcOrd="0" destOrd="0" presId="urn:microsoft.com/office/officeart/2005/8/layout/hierarchy4"/>
    <dgm:cxn modelId="{AC978BB8-F838-45A4-8A1D-0FDF6A6ADF10}" type="presParOf" srcId="{E3A624A0-FBF4-47B4-B74B-D3C1A9BF6247}" destId="{74B2F4E0-09BD-418D-96E3-73F84C768810}" srcOrd="0" destOrd="0" presId="urn:microsoft.com/office/officeart/2005/8/layout/hierarchy4"/>
    <dgm:cxn modelId="{F6490C36-5ECF-4D97-A4C7-22A04B513ACB}" type="presParOf" srcId="{E3A624A0-FBF4-47B4-B74B-D3C1A9BF6247}" destId="{2ECD1331-A3A4-422C-997E-B62F86E59991}" srcOrd="1" destOrd="0" presId="urn:microsoft.com/office/officeart/2005/8/layout/hierarchy4"/>
    <dgm:cxn modelId="{2BAEA479-1917-46CF-8826-8F0EAAFA2ADD}" type="presParOf" srcId="{22ACB105-9AFC-403B-AC4D-BC1AED543F0B}" destId="{D44141EB-8EE5-431B-9764-5D4F928E576B}" srcOrd="3" destOrd="0" presId="urn:microsoft.com/office/officeart/2005/8/layout/hierarchy4"/>
    <dgm:cxn modelId="{0BFB83BC-F893-4AED-9391-89D6FE44F105}" type="presParOf" srcId="{22ACB105-9AFC-403B-AC4D-BC1AED543F0B}" destId="{7D1A1373-CA4E-45E6-A867-B706A70FBC94}" srcOrd="4" destOrd="0" presId="urn:microsoft.com/office/officeart/2005/8/layout/hierarchy4"/>
    <dgm:cxn modelId="{ED0EB846-6694-408E-80CB-E0A6ECB5332A}" type="presParOf" srcId="{7D1A1373-CA4E-45E6-A867-B706A70FBC94}" destId="{D8E65003-6F5E-4C3D-9FE0-18D616D95F8D}" srcOrd="0" destOrd="0" presId="urn:microsoft.com/office/officeart/2005/8/layout/hierarchy4"/>
    <dgm:cxn modelId="{3B942F78-CA3F-4736-93A5-E37E2A4D9229}" type="presParOf" srcId="{7D1A1373-CA4E-45E6-A867-B706A70FBC94}" destId="{B962159A-A108-449A-980A-D8D81668CF82}" srcOrd="1" destOrd="0" presId="urn:microsoft.com/office/officeart/2005/8/layout/hierarchy4"/>
    <dgm:cxn modelId="{AB330273-8344-47E5-98CA-FCA237F869B0}" type="presParOf" srcId="{7D1A1373-CA4E-45E6-A867-B706A70FBC94}" destId="{65D23F1D-93DB-45EC-B153-71B9E1F1B2DE}" srcOrd="2" destOrd="0" presId="urn:microsoft.com/office/officeart/2005/8/layout/hierarchy4"/>
    <dgm:cxn modelId="{A844255B-51A3-45C1-84C8-B6F659EC6EC3}" type="presParOf" srcId="{65D23F1D-93DB-45EC-B153-71B9E1F1B2DE}" destId="{E451AAFD-C606-4E22-82F0-75B9F8188A22}" srcOrd="0" destOrd="0" presId="urn:microsoft.com/office/officeart/2005/8/layout/hierarchy4"/>
    <dgm:cxn modelId="{D4DB6A9D-5543-484C-9250-A3B6B7FF5FBF}" type="presParOf" srcId="{E451AAFD-C606-4E22-82F0-75B9F8188A22}" destId="{A50E0CCC-37D0-429C-B73E-5F4711BE59EE}" srcOrd="0" destOrd="0" presId="urn:microsoft.com/office/officeart/2005/8/layout/hierarchy4"/>
    <dgm:cxn modelId="{0B720733-C0BB-4677-BF4E-FBEC710C8CF5}" type="presParOf" srcId="{E451AAFD-C606-4E22-82F0-75B9F8188A22}" destId="{7B811DEC-FEB0-4328-B68D-D18103662B1D}" srcOrd="1" destOrd="0" presId="urn:microsoft.com/office/officeart/2005/8/layout/hierarchy4"/>
    <dgm:cxn modelId="{4114C360-F78B-4FC8-A647-44D21674FC0D}" type="presParOf" srcId="{E451AAFD-C606-4E22-82F0-75B9F8188A22}" destId="{0AC764AF-0CB1-4E35-8FE9-A43679290872}" srcOrd="2" destOrd="0" presId="urn:microsoft.com/office/officeart/2005/8/layout/hierarchy4"/>
    <dgm:cxn modelId="{540D2326-47EB-417F-9DFA-E0A2E53EFE33}" type="presParOf" srcId="{0AC764AF-0CB1-4E35-8FE9-A43679290872}" destId="{4A09ACA0-2778-443B-B828-1ABB76188AA4}" srcOrd="0" destOrd="0" presId="urn:microsoft.com/office/officeart/2005/8/layout/hierarchy4"/>
    <dgm:cxn modelId="{020227BF-1FAD-4916-A241-8D24A2721075}" type="presParOf" srcId="{4A09ACA0-2778-443B-B828-1ABB76188AA4}" destId="{BC05A699-2FA4-4D57-BB12-ACDD480DEAD2}" srcOrd="0" destOrd="0" presId="urn:microsoft.com/office/officeart/2005/8/layout/hierarchy4"/>
    <dgm:cxn modelId="{3B703DC1-001A-402D-8AAC-747BB566445F}" type="presParOf" srcId="{4A09ACA0-2778-443B-B828-1ABB76188AA4}" destId="{67A900D5-7022-4E73-8CF8-17B806721A44}" srcOrd="1" destOrd="0" presId="urn:microsoft.com/office/officeart/2005/8/layout/hierarchy4"/>
    <dgm:cxn modelId="{3A40D911-97F6-4627-869C-94059A3650B2}" type="presParOf" srcId="{65D23F1D-93DB-45EC-B153-71B9E1F1B2DE}" destId="{095CCBD0-0F7B-47A0-A0D4-D1B1AAF0C842}" srcOrd="1" destOrd="0" presId="urn:microsoft.com/office/officeart/2005/8/layout/hierarchy4"/>
    <dgm:cxn modelId="{823664A9-2873-4ACE-8C05-1994CB2B7DD9}" type="presParOf" srcId="{65D23F1D-93DB-45EC-B153-71B9E1F1B2DE}" destId="{F7BF05B5-2F15-4906-AF4A-845B8EAAF623}" srcOrd="2" destOrd="0" presId="urn:microsoft.com/office/officeart/2005/8/layout/hierarchy4"/>
    <dgm:cxn modelId="{43C956E6-6882-4199-A276-932504293215}" type="presParOf" srcId="{F7BF05B5-2F15-4906-AF4A-845B8EAAF623}" destId="{48F6F268-2690-4644-B797-53C3CBF1E183}" srcOrd="0" destOrd="0" presId="urn:microsoft.com/office/officeart/2005/8/layout/hierarchy4"/>
    <dgm:cxn modelId="{396BA9BD-4A42-4425-8721-9E6C0750A5D0}" type="presParOf" srcId="{F7BF05B5-2F15-4906-AF4A-845B8EAAF623}" destId="{C459C0C8-E15F-4711-8099-28C4E56C1C88}" srcOrd="1" destOrd="0" presId="urn:microsoft.com/office/officeart/2005/8/layout/hierarchy4"/>
    <dgm:cxn modelId="{FC0F9F9D-CE7C-4F98-A50D-21E00C822D10}" type="presParOf" srcId="{F7BF05B5-2F15-4906-AF4A-845B8EAAF623}" destId="{3B5F0900-B53F-4036-A2F4-AFE56A827DD8}" srcOrd="2" destOrd="0" presId="urn:microsoft.com/office/officeart/2005/8/layout/hierarchy4"/>
    <dgm:cxn modelId="{F545F619-EE0B-4140-BADB-39B2BEB3FC1D}" type="presParOf" srcId="{3B5F0900-B53F-4036-A2F4-AFE56A827DD8}" destId="{9ABEC8BC-53A2-489F-B6E2-0380C69E6F5B}" srcOrd="0" destOrd="0" presId="urn:microsoft.com/office/officeart/2005/8/layout/hierarchy4"/>
    <dgm:cxn modelId="{782E5C26-3451-4ED6-A3CD-2854EDCD502D}" type="presParOf" srcId="{9ABEC8BC-53A2-489F-B6E2-0380C69E6F5B}" destId="{6EE704EA-4C60-4833-A3A2-7D1620C800DA}" srcOrd="0" destOrd="0" presId="urn:microsoft.com/office/officeart/2005/8/layout/hierarchy4"/>
    <dgm:cxn modelId="{D81AB68D-8279-48F1-8FE2-5EF00E92FFE0}" type="presParOf" srcId="{9ABEC8BC-53A2-489F-B6E2-0380C69E6F5B}" destId="{FAE6DC55-4738-4919-9598-443BF57ECC44}" srcOrd="1" destOrd="0" presId="urn:microsoft.com/office/officeart/2005/8/layout/hierarchy4"/>
    <dgm:cxn modelId="{0E3E0FD0-EF99-456B-93F5-1ECE1F9D7358}" type="presParOf" srcId="{22ACB105-9AFC-403B-AC4D-BC1AED543F0B}" destId="{5F0D101D-742D-4AA8-8A81-ABB6E800EB26}" srcOrd="5" destOrd="0" presId="urn:microsoft.com/office/officeart/2005/8/layout/hierarchy4"/>
    <dgm:cxn modelId="{43646F63-1262-4EC4-AEC6-459F0E0505D5}" type="presParOf" srcId="{22ACB105-9AFC-403B-AC4D-BC1AED543F0B}" destId="{4E852BA4-E5EF-43A9-B4B1-E806975C0D57}" srcOrd="6" destOrd="0" presId="urn:microsoft.com/office/officeart/2005/8/layout/hierarchy4"/>
    <dgm:cxn modelId="{22A06D0F-EB41-4ECA-B381-A01F37FBEE5D}" type="presParOf" srcId="{4E852BA4-E5EF-43A9-B4B1-E806975C0D57}" destId="{5B6A00BD-492C-47C1-BA55-7453BFFCC966}" srcOrd="0" destOrd="0" presId="urn:microsoft.com/office/officeart/2005/8/layout/hierarchy4"/>
    <dgm:cxn modelId="{9B93F962-2055-4C3E-A816-FBC3E79FA30C}" type="presParOf" srcId="{4E852BA4-E5EF-43A9-B4B1-E806975C0D57}" destId="{F4637F38-2D44-4378-880F-1BCC1E20E7DB}" srcOrd="1" destOrd="0" presId="urn:microsoft.com/office/officeart/2005/8/layout/hierarchy4"/>
    <dgm:cxn modelId="{5A16CAE0-0EAA-4834-AD44-B8C9BA14F6A9}" type="presParOf" srcId="{4E852BA4-E5EF-43A9-B4B1-E806975C0D57}" destId="{D42C12D2-9FC5-411D-ABD8-6FBDDF0AC813}" srcOrd="2" destOrd="0" presId="urn:microsoft.com/office/officeart/2005/8/layout/hierarchy4"/>
    <dgm:cxn modelId="{5E493B3E-432F-4C1A-96E7-F7EA819473E1}" type="presParOf" srcId="{D42C12D2-9FC5-411D-ABD8-6FBDDF0AC813}" destId="{CBE5D263-1477-46BE-ABF1-37BA7746604A}" srcOrd="0" destOrd="0" presId="urn:microsoft.com/office/officeart/2005/8/layout/hierarchy4"/>
    <dgm:cxn modelId="{517E639D-3E7A-41E2-8564-60516E416B59}" type="presParOf" srcId="{CBE5D263-1477-46BE-ABF1-37BA7746604A}" destId="{231B1E00-FD7F-4DEB-B47E-D173A83A7A9E}" srcOrd="0" destOrd="0" presId="urn:microsoft.com/office/officeart/2005/8/layout/hierarchy4"/>
    <dgm:cxn modelId="{EB44252B-DD9A-4B59-A17A-C10FE7C8F815}" type="presParOf" srcId="{CBE5D263-1477-46BE-ABF1-37BA7746604A}" destId="{AA3B799B-02BB-41B4-A3F7-9451169B72CF}" srcOrd="1" destOrd="0" presId="urn:microsoft.com/office/officeart/2005/8/layout/hierarchy4"/>
    <dgm:cxn modelId="{D949086F-7263-4CAC-9CA7-922CB5759577}" type="presParOf" srcId="{CBE5D263-1477-46BE-ABF1-37BA7746604A}" destId="{AC83B262-3EE7-4F1E-B360-B6E1509017AA}" srcOrd="2" destOrd="0" presId="urn:microsoft.com/office/officeart/2005/8/layout/hierarchy4"/>
    <dgm:cxn modelId="{74259B10-DB00-402B-ACEB-210CFB811F5C}" type="presParOf" srcId="{AC83B262-3EE7-4F1E-B360-B6E1509017AA}" destId="{F4DACC65-6BC2-4648-AF88-0EF0F8F63D37}" srcOrd="0" destOrd="0" presId="urn:microsoft.com/office/officeart/2005/8/layout/hierarchy4"/>
    <dgm:cxn modelId="{075F157E-BDA7-473C-9A2D-94DC364CF4FA}" type="presParOf" srcId="{F4DACC65-6BC2-4648-AF88-0EF0F8F63D37}" destId="{53DD7410-486B-4994-8554-9285281F2119}" srcOrd="0" destOrd="0" presId="urn:microsoft.com/office/officeart/2005/8/layout/hierarchy4"/>
    <dgm:cxn modelId="{4A45C2D7-FE63-42F7-B23F-4AC98BFD7611}" type="presParOf" srcId="{F4DACC65-6BC2-4648-AF88-0EF0F8F63D37}" destId="{9C5DC071-E1D1-4494-BDB8-37DFD0E4F185}" srcOrd="1" destOrd="0" presId="urn:microsoft.com/office/officeart/2005/8/layout/hierarchy4"/>
    <dgm:cxn modelId="{75BEB46A-3234-45E2-A5C6-54AC845179FD}" type="presParOf" srcId="{D42C12D2-9FC5-411D-ABD8-6FBDDF0AC813}" destId="{FFED8C0F-EE8A-480F-AF79-BFD7D12A31DC}" srcOrd="1" destOrd="0" presId="urn:microsoft.com/office/officeart/2005/8/layout/hierarchy4"/>
    <dgm:cxn modelId="{4661F68F-DC39-407E-A455-EBE71C0E6752}" type="presParOf" srcId="{D42C12D2-9FC5-411D-ABD8-6FBDDF0AC813}" destId="{3DE296BF-ACF3-428D-90E0-84BA4C60F1CE}" srcOrd="2" destOrd="0" presId="urn:microsoft.com/office/officeart/2005/8/layout/hierarchy4"/>
    <dgm:cxn modelId="{5AF6A32D-200C-4240-ABEE-ACA044B465E3}" type="presParOf" srcId="{3DE296BF-ACF3-428D-90E0-84BA4C60F1CE}" destId="{B4394BA3-35D1-4873-92BA-A647856AA38A}" srcOrd="0" destOrd="0" presId="urn:microsoft.com/office/officeart/2005/8/layout/hierarchy4"/>
    <dgm:cxn modelId="{32FA3698-1205-483D-9BC7-BAC9B9802EFF}" type="presParOf" srcId="{3DE296BF-ACF3-428D-90E0-84BA4C60F1CE}" destId="{E22B1350-4C7F-4BB5-B371-93EBC0C8B3EF}" srcOrd="1" destOrd="0" presId="urn:microsoft.com/office/officeart/2005/8/layout/hierarchy4"/>
    <dgm:cxn modelId="{C67D4B05-EA57-498A-96A5-9EFD9262514A}" type="presParOf" srcId="{3DE296BF-ACF3-428D-90E0-84BA4C60F1CE}" destId="{127B0547-07DD-47BA-9769-9F59807C4B01}" srcOrd="2" destOrd="0" presId="urn:microsoft.com/office/officeart/2005/8/layout/hierarchy4"/>
    <dgm:cxn modelId="{B3DC16BA-97BD-42BD-AA62-DD9157CF42C2}" type="presParOf" srcId="{127B0547-07DD-47BA-9769-9F59807C4B01}" destId="{36320546-5C3F-4280-A613-E0A5AAB84DAD}" srcOrd="0" destOrd="0" presId="urn:microsoft.com/office/officeart/2005/8/layout/hierarchy4"/>
    <dgm:cxn modelId="{FF7333B1-BE72-4F5C-B31B-6DA060ECDF9D}" type="presParOf" srcId="{36320546-5C3F-4280-A613-E0A5AAB84DAD}" destId="{2E9B25A8-5AA3-47E2-8A6B-1DA6A0CE426E}" srcOrd="0" destOrd="0" presId="urn:microsoft.com/office/officeart/2005/8/layout/hierarchy4"/>
    <dgm:cxn modelId="{5E699D51-54B6-4648-8168-F72340A3D3F0}" type="presParOf" srcId="{36320546-5C3F-4280-A613-E0A5AAB84DAD}" destId="{3A3A093E-93D8-4103-81B1-7500AD883C10}" srcOrd="1" destOrd="0" presId="urn:microsoft.com/office/officeart/2005/8/layout/hierarchy4"/>
    <dgm:cxn modelId="{15C24E4D-64FE-4B4F-A9C2-987C804EA003}" type="presParOf" srcId="{D42C12D2-9FC5-411D-ABD8-6FBDDF0AC813}" destId="{5E331D52-6FEC-4EF7-9532-58E14BD15126}" srcOrd="3" destOrd="0" presId="urn:microsoft.com/office/officeart/2005/8/layout/hierarchy4"/>
    <dgm:cxn modelId="{CB6C7171-8482-432E-99CA-1A40476E01A8}" type="presParOf" srcId="{D42C12D2-9FC5-411D-ABD8-6FBDDF0AC813}" destId="{ECC6DB78-60E6-4D18-8F66-AF5BA2FE6192}" srcOrd="4" destOrd="0" presId="urn:microsoft.com/office/officeart/2005/8/layout/hierarchy4"/>
    <dgm:cxn modelId="{EED4798E-F4ED-49E6-9C7F-E627F75F7C3B}" type="presParOf" srcId="{ECC6DB78-60E6-4D18-8F66-AF5BA2FE6192}" destId="{2C61145C-2A53-4E14-B365-044312E9D1B8}" srcOrd="0" destOrd="0" presId="urn:microsoft.com/office/officeart/2005/8/layout/hierarchy4"/>
    <dgm:cxn modelId="{AD27CB55-D3AD-4E4C-B193-E28BF13B41F5}" type="presParOf" srcId="{ECC6DB78-60E6-4D18-8F66-AF5BA2FE6192}" destId="{7B916045-875C-4FE0-B56D-4B9A6EEC26BE}" srcOrd="1" destOrd="0" presId="urn:microsoft.com/office/officeart/2005/8/layout/hierarchy4"/>
    <dgm:cxn modelId="{58E1D0CC-6A58-4363-AE8D-C52D08272B04}" type="presParOf" srcId="{ECC6DB78-60E6-4D18-8F66-AF5BA2FE6192}" destId="{447A59EF-5D39-4EAC-B595-78BD427FB746}" srcOrd="2" destOrd="0" presId="urn:microsoft.com/office/officeart/2005/8/layout/hierarchy4"/>
    <dgm:cxn modelId="{6F5B81A2-FDD4-439C-B96E-BF48E5C3C70D}" type="presParOf" srcId="{447A59EF-5D39-4EAC-B595-78BD427FB746}" destId="{130461B0-81C1-446F-B822-0025315FBEBD}" srcOrd="0" destOrd="0" presId="urn:microsoft.com/office/officeart/2005/8/layout/hierarchy4"/>
    <dgm:cxn modelId="{F14134F1-1676-494F-BF57-0CA8F54B4497}" type="presParOf" srcId="{130461B0-81C1-446F-B822-0025315FBEBD}" destId="{8C856CD9-7858-4833-A131-8B8F75238822}" srcOrd="0" destOrd="0" presId="urn:microsoft.com/office/officeart/2005/8/layout/hierarchy4"/>
    <dgm:cxn modelId="{18249591-3005-4A08-85F9-D596E5471DAC}" type="presParOf" srcId="{130461B0-81C1-446F-B822-0025315FBEBD}" destId="{6AB5E911-5595-48A6-BB4B-C221958E3E1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AD20EA-0CAA-4AFE-B359-F6D218FAD57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1D0B8EA-8EA6-4491-8A97-B43F5458974D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GB" sz="4000" b="1" i="0" u="none" strike="noStrike" dirty="0">
              <a:solidFill>
                <a:schemeClr val="bg1"/>
              </a:solidFill>
              <a:effectLst/>
            </a:rPr>
            <a:t>Therapy </a:t>
          </a:r>
          <a:r>
            <a:rPr lang="en-GB" sz="4000" b="1" dirty="0">
              <a:solidFill>
                <a:schemeClr val="bg1"/>
              </a:solidFill>
            </a:rPr>
            <a:t>T</a:t>
          </a:r>
          <a:r>
            <a:rPr lang="en-GB" sz="4000" b="1" i="0" u="none" strike="noStrike" dirty="0">
              <a:solidFill>
                <a:schemeClr val="bg1"/>
              </a:solidFill>
              <a:effectLst/>
            </a:rPr>
            <a:t>eams</a:t>
          </a:r>
          <a:endParaRPr lang="en-US" sz="4000" dirty="0">
            <a:solidFill>
              <a:schemeClr val="bg1"/>
            </a:solidFill>
          </a:endParaRPr>
        </a:p>
      </dgm:t>
    </dgm:pt>
    <dgm:pt modelId="{283775BE-9E57-4DFC-8E48-194B07D866AE}" type="parTrans" cxnId="{B8F3DD51-AB59-4CFD-9ACC-88AC24F97D6F}">
      <dgm:prSet/>
      <dgm:spPr/>
      <dgm:t>
        <a:bodyPr/>
        <a:lstStyle/>
        <a:p>
          <a:endParaRPr lang="en-US"/>
        </a:p>
      </dgm:t>
    </dgm:pt>
    <dgm:pt modelId="{9C5A5FCC-F586-45EF-BA14-080FCC932593}" type="sibTrans" cxnId="{B8F3DD51-AB59-4CFD-9ACC-88AC24F97D6F}">
      <dgm:prSet/>
      <dgm:spPr/>
      <dgm:t>
        <a:bodyPr/>
        <a:lstStyle/>
        <a:p>
          <a:endParaRPr lang="en-US"/>
        </a:p>
      </dgm:t>
    </dgm:pt>
    <dgm:pt modelId="{14272A24-A467-4DC7-8DCD-AB41489BAA02}">
      <dgm:prSet custT="1"/>
      <dgm:spPr/>
      <dgm:t>
        <a:bodyPr/>
        <a:lstStyle/>
        <a:p>
          <a:r>
            <a:rPr lang="en-GB" sz="3200" b="0" i="0" u="none" strike="noStrike" dirty="0">
              <a:solidFill>
                <a:srgbClr val="000000"/>
              </a:solidFill>
              <a:effectLst/>
            </a:rPr>
            <a:t>PICU respiratory Physiotherapy assessment and treatment</a:t>
          </a:r>
          <a:r>
            <a:rPr lang="en-US" sz="3200" b="0" i="0" dirty="0">
              <a:solidFill>
                <a:srgbClr val="000000"/>
              </a:solidFill>
              <a:effectLst/>
            </a:rPr>
            <a:t>​</a:t>
          </a:r>
          <a:endParaRPr lang="en-US" sz="3200" dirty="0"/>
        </a:p>
      </dgm:t>
    </dgm:pt>
    <dgm:pt modelId="{097C5193-99D0-44D0-B4B6-7AA22886EC65}" type="parTrans" cxnId="{C0B12614-9303-4FE9-9E5A-6A76500CBA59}">
      <dgm:prSet/>
      <dgm:spPr/>
      <dgm:t>
        <a:bodyPr/>
        <a:lstStyle/>
        <a:p>
          <a:endParaRPr lang="en-US"/>
        </a:p>
      </dgm:t>
    </dgm:pt>
    <dgm:pt modelId="{8709DEF9-7E4D-4555-B3B6-D4CF8E8343C3}" type="sibTrans" cxnId="{C0B12614-9303-4FE9-9E5A-6A76500CBA59}">
      <dgm:prSet/>
      <dgm:spPr/>
      <dgm:t>
        <a:bodyPr/>
        <a:lstStyle/>
        <a:p>
          <a:endParaRPr lang="en-US"/>
        </a:p>
      </dgm:t>
    </dgm:pt>
    <dgm:pt modelId="{AFD15A3C-8615-44F2-853E-56C22BA9772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4000" dirty="0"/>
            <a:t>Medical Teams</a:t>
          </a:r>
        </a:p>
      </dgm:t>
    </dgm:pt>
    <dgm:pt modelId="{4AF354E9-955A-45FC-80FA-63102492C019}" type="parTrans" cxnId="{ED8C0834-3185-493B-BE99-08FA6A6DCA75}">
      <dgm:prSet/>
      <dgm:spPr/>
      <dgm:t>
        <a:bodyPr/>
        <a:lstStyle/>
        <a:p>
          <a:endParaRPr lang="en-US"/>
        </a:p>
      </dgm:t>
    </dgm:pt>
    <dgm:pt modelId="{2654348C-9E5B-47B1-ADBD-D0E0937119F9}" type="sibTrans" cxnId="{ED8C0834-3185-493B-BE99-08FA6A6DCA75}">
      <dgm:prSet/>
      <dgm:spPr/>
      <dgm:t>
        <a:bodyPr/>
        <a:lstStyle/>
        <a:p>
          <a:endParaRPr lang="en-US"/>
        </a:p>
      </dgm:t>
    </dgm:pt>
    <dgm:pt modelId="{ADFC5BD4-7B72-469D-8F3C-69732A75C631}">
      <dgm:prSet custT="1"/>
      <dgm:spPr/>
      <dgm:t>
        <a:bodyPr/>
        <a:lstStyle/>
        <a:p>
          <a:r>
            <a:rPr lang="en-GB" sz="3200" b="0" i="0" u="none" strike="noStrike" dirty="0">
              <a:solidFill>
                <a:srgbClr val="000000"/>
              </a:solidFill>
              <a:effectLst/>
            </a:rPr>
            <a:t>PICU, Paediatric Surgery, Neurosurgery/ </a:t>
          </a:r>
          <a:r>
            <a:rPr lang="en-GB" sz="3200" b="0" i="0" u="none" strike="noStrike" dirty="0" err="1">
              <a:solidFill>
                <a:srgbClr val="000000"/>
              </a:solidFill>
              <a:effectLst/>
            </a:rPr>
            <a:t>Paeds</a:t>
          </a:r>
          <a:r>
            <a:rPr lang="en-GB" sz="3200" b="0" i="0" u="none" strike="noStrike" dirty="0">
              <a:solidFill>
                <a:srgbClr val="000000"/>
              </a:solidFill>
              <a:effectLst/>
            </a:rPr>
            <a:t> Neuro-rehab consultant, Orthopaedics</a:t>
          </a:r>
          <a:r>
            <a:rPr lang="en-GB" sz="3200" b="0" i="0" dirty="0">
              <a:solidFill>
                <a:srgbClr val="000000"/>
              </a:solidFill>
              <a:effectLst/>
            </a:rPr>
            <a:t>​</a:t>
          </a:r>
          <a:endParaRPr lang="en-US" sz="3200" dirty="0"/>
        </a:p>
      </dgm:t>
    </dgm:pt>
    <dgm:pt modelId="{2CAA8240-977C-42E2-8D76-F08A592F7F82}" type="parTrans" cxnId="{19F898EF-B1E4-4554-AEE3-213DDCBECC63}">
      <dgm:prSet/>
      <dgm:spPr/>
      <dgm:t>
        <a:bodyPr/>
        <a:lstStyle/>
        <a:p>
          <a:endParaRPr lang="en-US"/>
        </a:p>
      </dgm:t>
    </dgm:pt>
    <dgm:pt modelId="{89E7839D-2B78-494C-88CA-D1796360E048}" type="sibTrans" cxnId="{19F898EF-B1E4-4554-AEE3-213DDCBECC63}">
      <dgm:prSet/>
      <dgm:spPr/>
      <dgm:t>
        <a:bodyPr/>
        <a:lstStyle/>
        <a:p>
          <a:endParaRPr lang="en-US"/>
        </a:p>
      </dgm:t>
    </dgm:pt>
    <dgm:pt modelId="{D2FBCD97-1D62-4DE1-ACAD-891BD7010C23}">
      <dgm:prSet custT="1"/>
      <dgm:spPr/>
      <dgm:t>
        <a:bodyPr/>
        <a:lstStyle/>
        <a:p>
          <a:r>
            <a:rPr lang="en-GB" sz="3200" b="0" i="0" u="none" strike="noStrike" dirty="0">
              <a:solidFill>
                <a:srgbClr val="000000"/>
              </a:solidFill>
              <a:effectLst/>
            </a:rPr>
            <a:t>Neuro/ Trauma Physio and Occupational Therapy assessment</a:t>
          </a:r>
          <a:r>
            <a:rPr lang="en-US" sz="3200" b="0" i="0" dirty="0">
              <a:solidFill>
                <a:srgbClr val="000000"/>
              </a:solidFill>
              <a:effectLst/>
            </a:rPr>
            <a:t>​</a:t>
          </a:r>
        </a:p>
      </dgm:t>
    </dgm:pt>
    <dgm:pt modelId="{559BAEE7-C85B-4603-BFA2-9B93EFF3D512}" type="parTrans" cxnId="{F97AA381-1342-4F1B-A26F-71B8B3EDAB7C}">
      <dgm:prSet/>
      <dgm:spPr/>
      <dgm:t>
        <a:bodyPr/>
        <a:lstStyle/>
        <a:p>
          <a:endParaRPr lang="en-GB"/>
        </a:p>
      </dgm:t>
    </dgm:pt>
    <dgm:pt modelId="{30DDB62E-FBA4-443F-BAA0-851DC5521E17}" type="sibTrans" cxnId="{F97AA381-1342-4F1B-A26F-71B8B3EDAB7C}">
      <dgm:prSet/>
      <dgm:spPr/>
      <dgm:t>
        <a:bodyPr/>
        <a:lstStyle/>
        <a:p>
          <a:endParaRPr lang="en-GB"/>
        </a:p>
      </dgm:t>
    </dgm:pt>
    <dgm:pt modelId="{D52ECAC7-62F8-4830-8F8B-EFA7771C53F5}">
      <dgm:prSet custT="1"/>
      <dgm:spPr/>
      <dgm:t>
        <a:bodyPr/>
        <a:lstStyle/>
        <a:p>
          <a:r>
            <a:rPr lang="en-GB" sz="3200" b="0" i="0" u="none" strike="noStrike" dirty="0">
              <a:solidFill>
                <a:srgbClr val="000000"/>
              </a:solidFill>
              <a:effectLst/>
            </a:rPr>
            <a:t>Speech and Language: Dysphagia and communication assessment and management</a:t>
          </a:r>
          <a:r>
            <a:rPr lang="en-US" sz="3200" b="0" i="0" dirty="0">
              <a:solidFill>
                <a:srgbClr val="000000"/>
              </a:solidFill>
              <a:effectLst/>
            </a:rPr>
            <a:t>​</a:t>
          </a:r>
        </a:p>
      </dgm:t>
    </dgm:pt>
    <dgm:pt modelId="{4E956D11-457E-42D0-975E-C1C136AFBE43}" type="parTrans" cxnId="{0651F831-DBFC-46AF-90D1-3A3A35898AF2}">
      <dgm:prSet/>
      <dgm:spPr/>
      <dgm:t>
        <a:bodyPr/>
        <a:lstStyle/>
        <a:p>
          <a:endParaRPr lang="en-GB"/>
        </a:p>
      </dgm:t>
    </dgm:pt>
    <dgm:pt modelId="{5A7CE71A-F2D7-4CDB-8B16-695D9447A39A}" type="sibTrans" cxnId="{0651F831-DBFC-46AF-90D1-3A3A35898AF2}">
      <dgm:prSet/>
      <dgm:spPr/>
      <dgm:t>
        <a:bodyPr/>
        <a:lstStyle/>
        <a:p>
          <a:endParaRPr lang="en-GB"/>
        </a:p>
      </dgm:t>
    </dgm:pt>
    <dgm:pt modelId="{3738EE41-7CEF-47D1-B076-7CAA33EC0D9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GB" sz="4000" b="0" i="0" u="none" strike="noStrike" dirty="0">
              <a:solidFill>
                <a:schemeClr val="bg1"/>
              </a:solidFill>
              <a:effectLst/>
            </a:rPr>
            <a:t>Psychology Input for the Family/Patient</a:t>
          </a:r>
          <a:r>
            <a:rPr lang="en-US" sz="4000" b="0" i="0" dirty="0">
              <a:solidFill>
                <a:srgbClr val="000000"/>
              </a:solidFill>
              <a:effectLst/>
            </a:rPr>
            <a:t>​</a:t>
          </a:r>
          <a:endParaRPr lang="en-US" sz="4000" dirty="0"/>
        </a:p>
      </dgm:t>
    </dgm:pt>
    <dgm:pt modelId="{66B6D40F-8427-45FE-8BF9-BC8553504AC1}" type="sibTrans" cxnId="{329DCBB7-FA3E-45A0-9C9F-3346BFA21C71}">
      <dgm:prSet/>
      <dgm:spPr/>
      <dgm:t>
        <a:bodyPr/>
        <a:lstStyle/>
        <a:p>
          <a:endParaRPr lang="en-US"/>
        </a:p>
      </dgm:t>
    </dgm:pt>
    <dgm:pt modelId="{50FD1540-DF63-493B-8C50-4EFB350D00CE}" type="parTrans" cxnId="{329DCBB7-FA3E-45A0-9C9F-3346BFA21C71}">
      <dgm:prSet/>
      <dgm:spPr/>
      <dgm:t>
        <a:bodyPr/>
        <a:lstStyle/>
        <a:p>
          <a:endParaRPr lang="en-US"/>
        </a:p>
      </dgm:t>
    </dgm:pt>
    <dgm:pt modelId="{82BAC0C5-CFFC-4CF8-9CF9-51F1D3D3B066}">
      <dgm:prSet custT="1"/>
      <dgm:spPr/>
      <dgm:t>
        <a:bodyPr/>
        <a:lstStyle/>
        <a:p>
          <a:r>
            <a:rPr lang="en-US" sz="3200" b="0" i="0" dirty="0">
              <a:solidFill>
                <a:srgbClr val="000000"/>
              </a:solidFill>
              <a:effectLst/>
            </a:rPr>
            <a:t>Dietician</a:t>
          </a:r>
        </a:p>
      </dgm:t>
    </dgm:pt>
    <dgm:pt modelId="{44DED28A-C849-4191-AC6D-02A4A516781C}" type="parTrans" cxnId="{EF796295-83F1-4607-A11F-A4CE6C0425F5}">
      <dgm:prSet/>
      <dgm:spPr/>
      <dgm:t>
        <a:bodyPr/>
        <a:lstStyle/>
        <a:p>
          <a:endParaRPr lang="en-GB"/>
        </a:p>
      </dgm:t>
    </dgm:pt>
    <dgm:pt modelId="{A2F8DD2D-0A0D-4573-A1E0-E41180C588B5}" type="sibTrans" cxnId="{EF796295-83F1-4607-A11F-A4CE6C0425F5}">
      <dgm:prSet/>
      <dgm:spPr/>
      <dgm:t>
        <a:bodyPr/>
        <a:lstStyle/>
        <a:p>
          <a:endParaRPr lang="en-GB"/>
        </a:p>
      </dgm:t>
    </dgm:pt>
    <dgm:pt modelId="{5B7F5999-495C-4A7F-AE7C-5239A04808A0}" type="pres">
      <dgm:prSet presAssocID="{3DAD20EA-0CAA-4AFE-B359-F6D218FAD577}" presName="linear" presStyleCnt="0">
        <dgm:presLayoutVars>
          <dgm:animLvl val="lvl"/>
          <dgm:resizeHandles val="exact"/>
        </dgm:presLayoutVars>
      </dgm:prSet>
      <dgm:spPr/>
    </dgm:pt>
    <dgm:pt modelId="{3BF2509F-D562-43E0-9B43-79E88514ADDC}" type="pres">
      <dgm:prSet presAssocID="{31D0B8EA-8EA6-4491-8A97-B43F5458974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43530A4-A917-43DF-AAEC-B5FC8D701549}" type="pres">
      <dgm:prSet presAssocID="{31D0B8EA-8EA6-4491-8A97-B43F5458974D}" presName="childText" presStyleLbl="revTx" presStyleIdx="0" presStyleCnt="2">
        <dgm:presLayoutVars>
          <dgm:bulletEnabled val="1"/>
        </dgm:presLayoutVars>
      </dgm:prSet>
      <dgm:spPr/>
    </dgm:pt>
    <dgm:pt modelId="{9548E023-E080-40E1-9096-23B28442363F}" type="pres">
      <dgm:prSet presAssocID="{AFD15A3C-8615-44F2-853E-56C22BA9772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C31AF3-9248-4C11-B0E6-2D4253AE5AAD}" type="pres">
      <dgm:prSet presAssocID="{AFD15A3C-8615-44F2-853E-56C22BA9772C}" presName="childText" presStyleLbl="revTx" presStyleIdx="1" presStyleCnt="2">
        <dgm:presLayoutVars>
          <dgm:bulletEnabled val="1"/>
        </dgm:presLayoutVars>
      </dgm:prSet>
      <dgm:spPr/>
    </dgm:pt>
    <dgm:pt modelId="{02861A5D-0FAE-4D3B-A8CA-17928A0685F0}" type="pres">
      <dgm:prSet presAssocID="{3738EE41-7CEF-47D1-B076-7CAA33EC0D9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0B12614-9303-4FE9-9E5A-6A76500CBA59}" srcId="{31D0B8EA-8EA6-4491-8A97-B43F5458974D}" destId="{14272A24-A467-4DC7-8DCD-AB41489BAA02}" srcOrd="0" destOrd="0" parTransId="{097C5193-99D0-44D0-B4B6-7AA22886EC65}" sibTransId="{8709DEF9-7E4D-4555-B3B6-D4CF8E8343C3}"/>
    <dgm:cxn modelId="{01BBAE16-1AA6-4380-99D5-03B598F5587C}" type="presOf" srcId="{D52ECAC7-62F8-4830-8F8B-EFA7771C53F5}" destId="{343530A4-A917-43DF-AAEC-B5FC8D701549}" srcOrd="0" destOrd="2" presId="urn:microsoft.com/office/officeart/2005/8/layout/vList2"/>
    <dgm:cxn modelId="{0651F831-DBFC-46AF-90D1-3A3A35898AF2}" srcId="{31D0B8EA-8EA6-4491-8A97-B43F5458974D}" destId="{D52ECAC7-62F8-4830-8F8B-EFA7771C53F5}" srcOrd="2" destOrd="0" parTransId="{4E956D11-457E-42D0-975E-C1C136AFBE43}" sibTransId="{5A7CE71A-F2D7-4CDB-8B16-695D9447A39A}"/>
    <dgm:cxn modelId="{ED8C0834-3185-493B-BE99-08FA6A6DCA75}" srcId="{3DAD20EA-0CAA-4AFE-B359-F6D218FAD577}" destId="{AFD15A3C-8615-44F2-853E-56C22BA9772C}" srcOrd="1" destOrd="0" parTransId="{4AF354E9-955A-45FC-80FA-63102492C019}" sibTransId="{2654348C-9E5B-47B1-ADBD-D0E0937119F9}"/>
    <dgm:cxn modelId="{07A87B5B-84F9-4B72-A4DA-BBEF1A610C54}" type="presOf" srcId="{ADFC5BD4-7B72-469D-8F3C-69732A75C631}" destId="{ECC31AF3-9248-4C11-B0E6-2D4253AE5AAD}" srcOrd="0" destOrd="0" presId="urn:microsoft.com/office/officeart/2005/8/layout/vList2"/>
    <dgm:cxn modelId="{A6398D65-C976-4CAB-BD95-28E19CA1D885}" type="presOf" srcId="{82BAC0C5-CFFC-4CF8-9CF9-51F1D3D3B066}" destId="{343530A4-A917-43DF-AAEC-B5FC8D701549}" srcOrd="0" destOrd="3" presId="urn:microsoft.com/office/officeart/2005/8/layout/vList2"/>
    <dgm:cxn modelId="{B8F3DD51-AB59-4CFD-9ACC-88AC24F97D6F}" srcId="{3DAD20EA-0CAA-4AFE-B359-F6D218FAD577}" destId="{31D0B8EA-8EA6-4491-8A97-B43F5458974D}" srcOrd="0" destOrd="0" parTransId="{283775BE-9E57-4DFC-8E48-194B07D866AE}" sibTransId="{9C5A5FCC-F586-45EF-BA14-080FCC932593}"/>
    <dgm:cxn modelId="{8DC29880-23F4-4ED1-A3B9-D6646E74B0DD}" type="presOf" srcId="{AFD15A3C-8615-44F2-853E-56C22BA9772C}" destId="{9548E023-E080-40E1-9096-23B28442363F}" srcOrd="0" destOrd="0" presId="urn:microsoft.com/office/officeart/2005/8/layout/vList2"/>
    <dgm:cxn modelId="{7A017F81-E369-42A7-9E25-A4FE0103478F}" type="presOf" srcId="{3738EE41-7CEF-47D1-B076-7CAA33EC0D9B}" destId="{02861A5D-0FAE-4D3B-A8CA-17928A0685F0}" srcOrd="0" destOrd="0" presId="urn:microsoft.com/office/officeart/2005/8/layout/vList2"/>
    <dgm:cxn modelId="{F97AA381-1342-4F1B-A26F-71B8B3EDAB7C}" srcId="{31D0B8EA-8EA6-4491-8A97-B43F5458974D}" destId="{D2FBCD97-1D62-4DE1-ACAD-891BD7010C23}" srcOrd="1" destOrd="0" parTransId="{559BAEE7-C85B-4603-BFA2-9B93EFF3D512}" sibTransId="{30DDB62E-FBA4-443F-BAA0-851DC5521E17}"/>
    <dgm:cxn modelId="{EF796295-83F1-4607-A11F-A4CE6C0425F5}" srcId="{31D0B8EA-8EA6-4491-8A97-B43F5458974D}" destId="{82BAC0C5-CFFC-4CF8-9CF9-51F1D3D3B066}" srcOrd="3" destOrd="0" parTransId="{44DED28A-C849-4191-AC6D-02A4A516781C}" sibTransId="{A2F8DD2D-0A0D-4573-A1E0-E41180C588B5}"/>
    <dgm:cxn modelId="{900427A8-1B5B-4797-8378-F492029D5E0C}" type="presOf" srcId="{D2FBCD97-1D62-4DE1-ACAD-891BD7010C23}" destId="{343530A4-A917-43DF-AAEC-B5FC8D701549}" srcOrd="0" destOrd="1" presId="urn:microsoft.com/office/officeart/2005/8/layout/vList2"/>
    <dgm:cxn modelId="{329DCBB7-FA3E-45A0-9C9F-3346BFA21C71}" srcId="{3DAD20EA-0CAA-4AFE-B359-F6D218FAD577}" destId="{3738EE41-7CEF-47D1-B076-7CAA33EC0D9B}" srcOrd="2" destOrd="0" parTransId="{50FD1540-DF63-493B-8C50-4EFB350D00CE}" sibTransId="{66B6D40F-8427-45FE-8BF9-BC8553504AC1}"/>
    <dgm:cxn modelId="{5A7B45BA-B733-40E3-8548-8612E1EA5A89}" type="presOf" srcId="{31D0B8EA-8EA6-4491-8A97-B43F5458974D}" destId="{3BF2509F-D562-43E0-9B43-79E88514ADDC}" srcOrd="0" destOrd="0" presId="urn:microsoft.com/office/officeart/2005/8/layout/vList2"/>
    <dgm:cxn modelId="{AB91B0BE-6F90-4BDD-8124-1F4BB3FD7C9A}" type="presOf" srcId="{3DAD20EA-0CAA-4AFE-B359-F6D218FAD577}" destId="{5B7F5999-495C-4A7F-AE7C-5239A04808A0}" srcOrd="0" destOrd="0" presId="urn:microsoft.com/office/officeart/2005/8/layout/vList2"/>
    <dgm:cxn modelId="{19F898EF-B1E4-4554-AEE3-213DDCBECC63}" srcId="{AFD15A3C-8615-44F2-853E-56C22BA9772C}" destId="{ADFC5BD4-7B72-469D-8F3C-69732A75C631}" srcOrd="0" destOrd="0" parTransId="{2CAA8240-977C-42E2-8D76-F08A592F7F82}" sibTransId="{89E7839D-2B78-494C-88CA-D1796360E048}"/>
    <dgm:cxn modelId="{E325B0FE-CCDE-4EF1-9FE2-273FB0724003}" type="presOf" srcId="{14272A24-A467-4DC7-8DCD-AB41489BAA02}" destId="{343530A4-A917-43DF-AAEC-B5FC8D701549}" srcOrd="0" destOrd="0" presId="urn:microsoft.com/office/officeart/2005/8/layout/vList2"/>
    <dgm:cxn modelId="{2663FFFF-5A60-4D81-989C-5B31062416DF}" type="presParOf" srcId="{5B7F5999-495C-4A7F-AE7C-5239A04808A0}" destId="{3BF2509F-D562-43E0-9B43-79E88514ADDC}" srcOrd="0" destOrd="0" presId="urn:microsoft.com/office/officeart/2005/8/layout/vList2"/>
    <dgm:cxn modelId="{A2AA2365-6257-44B9-B82D-587E52018592}" type="presParOf" srcId="{5B7F5999-495C-4A7F-AE7C-5239A04808A0}" destId="{343530A4-A917-43DF-AAEC-B5FC8D701549}" srcOrd="1" destOrd="0" presId="urn:microsoft.com/office/officeart/2005/8/layout/vList2"/>
    <dgm:cxn modelId="{D7A93989-895C-4767-937F-4F7D2F0E6640}" type="presParOf" srcId="{5B7F5999-495C-4A7F-AE7C-5239A04808A0}" destId="{9548E023-E080-40E1-9096-23B28442363F}" srcOrd="2" destOrd="0" presId="urn:microsoft.com/office/officeart/2005/8/layout/vList2"/>
    <dgm:cxn modelId="{CE021115-410C-4CEA-985B-D489B0265E7B}" type="presParOf" srcId="{5B7F5999-495C-4A7F-AE7C-5239A04808A0}" destId="{ECC31AF3-9248-4C11-B0E6-2D4253AE5AAD}" srcOrd="3" destOrd="0" presId="urn:microsoft.com/office/officeart/2005/8/layout/vList2"/>
    <dgm:cxn modelId="{244D0468-F1FD-4DCB-A276-EC0A8D894A2A}" type="presParOf" srcId="{5B7F5999-495C-4A7F-AE7C-5239A04808A0}" destId="{02861A5D-0FAE-4D3B-A8CA-17928A0685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1E9770-CCFA-4A64-89D1-DA9D58137C5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254D13-113F-4A42-B4B8-9411E40D5DE1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GB" sz="4000" b="1" i="0" dirty="0"/>
            <a:t>Meetings</a:t>
          </a:r>
          <a:r>
            <a:rPr lang="en-US" sz="3500" b="1" i="0" dirty="0"/>
            <a:t>​</a:t>
          </a:r>
          <a:endParaRPr lang="en-US" sz="3500" dirty="0"/>
        </a:p>
      </dgm:t>
    </dgm:pt>
    <dgm:pt modelId="{2C78F7ED-ABAB-406D-B093-596D9B1F3BC8}" type="parTrans" cxnId="{C4103ABB-7542-4694-B5D9-04564337E9DC}">
      <dgm:prSet/>
      <dgm:spPr/>
      <dgm:t>
        <a:bodyPr/>
        <a:lstStyle/>
        <a:p>
          <a:endParaRPr lang="en-US"/>
        </a:p>
      </dgm:t>
    </dgm:pt>
    <dgm:pt modelId="{6A16A4EF-26F5-4408-8CC3-ED3224E26700}" type="sibTrans" cxnId="{C4103ABB-7542-4694-B5D9-04564337E9DC}">
      <dgm:prSet/>
      <dgm:spPr/>
      <dgm:t>
        <a:bodyPr/>
        <a:lstStyle/>
        <a:p>
          <a:endParaRPr lang="en-US"/>
        </a:p>
      </dgm:t>
    </dgm:pt>
    <dgm:pt modelId="{19705AA0-E392-4AB1-98AE-7961E6E51FB8}">
      <dgm:prSet custT="1"/>
      <dgm:spPr/>
      <dgm:t>
        <a:bodyPr/>
        <a:lstStyle/>
        <a:p>
          <a:r>
            <a:rPr lang="en-GB" sz="3200" b="0" i="0" dirty="0"/>
            <a:t>PICU Psychosocial meetings</a:t>
          </a:r>
          <a:r>
            <a:rPr lang="en-US" sz="3200" b="0" i="0" dirty="0"/>
            <a:t>​</a:t>
          </a:r>
          <a:endParaRPr lang="en-US" sz="3200" dirty="0"/>
        </a:p>
      </dgm:t>
    </dgm:pt>
    <dgm:pt modelId="{395355FE-7517-483C-8B48-0D334A9E780C}" type="parTrans" cxnId="{87BDF014-6A48-44F2-A4EC-3C8FAEE3B3B9}">
      <dgm:prSet/>
      <dgm:spPr/>
      <dgm:t>
        <a:bodyPr/>
        <a:lstStyle/>
        <a:p>
          <a:endParaRPr lang="en-US"/>
        </a:p>
      </dgm:t>
    </dgm:pt>
    <dgm:pt modelId="{51D23A35-8F02-4200-8C41-1845B8C57DC8}" type="sibTrans" cxnId="{87BDF014-6A48-44F2-A4EC-3C8FAEE3B3B9}">
      <dgm:prSet/>
      <dgm:spPr/>
      <dgm:t>
        <a:bodyPr/>
        <a:lstStyle/>
        <a:p>
          <a:endParaRPr lang="en-US"/>
        </a:p>
      </dgm:t>
    </dgm:pt>
    <dgm:pt modelId="{5F5A8993-80B4-42D6-B7C1-E761563CDB92}">
      <dgm:prSet custT="1"/>
      <dgm:spPr/>
      <dgm:t>
        <a:bodyPr/>
        <a:lstStyle/>
        <a:p>
          <a:r>
            <a:rPr lang="en-GB" sz="3200" b="0" i="0" dirty="0"/>
            <a:t>Multidisciplinary meetings (MDM)</a:t>
          </a:r>
          <a:r>
            <a:rPr lang="en-US" sz="3200" b="0" i="0" dirty="0"/>
            <a:t>​</a:t>
          </a:r>
          <a:endParaRPr lang="en-US" sz="3200" dirty="0"/>
        </a:p>
      </dgm:t>
    </dgm:pt>
    <dgm:pt modelId="{42E25FD5-A3DF-4C42-BDC4-B02FF4FDC114}" type="parTrans" cxnId="{AC1BD764-BD89-468F-98F8-9DA17118EF74}">
      <dgm:prSet/>
      <dgm:spPr/>
      <dgm:t>
        <a:bodyPr/>
        <a:lstStyle/>
        <a:p>
          <a:endParaRPr lang="en-US"/>
        </a:p>
      </dgm:t>
    </dgm:pt>
    <dgm:pt modelId="{EBCBC479-B953-4E4B-BD6A-F661EE763AFA}" type="sibTrans" cxnId="{AC1BD764-BD89-468F-98F8-9DA17118EF74}">
      <dgm:prSet/>
      <dgm:spPr/>
      <dgm:t>
        <a:bodyPr/>
        <a:lstStyle/>
        <a:p>
          <a:endParaRPr lang="en-US"/>
        </a:p>
      </dgm:t>
    </dgm:pt>
    <dgm:pt modelId="{85139DDD-C71B-476D-9ABE-AF571A122D89}">
      <dgm:prSet custT="1"/>
      <dgm:spPr/>
      <dgm:t>
        <a:bodyPr/>
        <a:lstStyle/>
        <a:p>
          <a:r>
            <a:rPr lang="en-GB" sz="3200" b="0" i="0" dirty="0"/>
            <a:t>MDM with parents</a:t>
          </a:r>
          <a:r>
            <a:rPr lang="en-US" sz="3200" b="0" i="0" dirty="0"/>
            <a:t>​</a:t>
          </a:r>
          <a:endParaRPr lang="en-US" sz="3200" dirty="0"/>
        </a:p>
      </dgm:t>
    </dgm:pt>
    <dgm:pt modelId="{907C0BE6-6F23-4166-8E23-DA3B689B05E8}" type="parTrans" cxnId="{4E1EC5B7-D877-45AB-A646-19CE0EA613B8}">
      <dgm:prSet/>
      <dgm:spPr/>
      <dgm:t>
        <a:bodyPr/>
        <a:lstStyle/>
        <a:p>
          <a:endParaRPr lang="en-US"/>
        </a:p>
      </dgm:t>
    </dgm:pt>
    <dgm:pt modelId="{01029693-1DAD-4BAB-993A-E18BDD72352B}" type="sibTrans" cxnId="{4E1EC5B7-D877-45AB-A646-19CE0EA613B8}">
      <dgm:prSet/>
      <dgm:spPr/>
      <dgm:t>
        <a:bodyPr/>
        <a:lstStyle/>
        <a:p>
          <a:endParaRPr lang="en-US"/>
        </a:p>
      </dgm:t>
    </dgm:pt>
    <dgm:pt modelId="{0B6AAB30-6EB0-4851-8B94-563639A779ED}">
      <dgm:prSet custT="1"/>
      <dgm:spPr/>
      <dgm:t>
        <a:bodyPr/>
        <a:lstStyle/>
        <a:p>
          <a:r>
            <a:rPr lang="en-GB" sz="3200" dirty="0"/>
            <a:t>D</a:t>
          </a:r>
          <a:r>
            <a:rPr lang="en-GB" sz="3200" b="0" i="0" dirty="0"/>
            <a:t>ischarge planning meeting with parents and local hospital therapists</a:t>
          </a:r>
          <a:r>
            <a:rPr lang="en-US" sz="3200" b="0" i="0" dirty="0"/>
            <a:t>​</a:t>
          </a:r>
          <a:endParaRPr lang="en-US" sz="3200" dirty="0"/>
        </a:p>
      </dgm:t>
    </dgm:pt>
    <dgm:pt modelId="{486CBBCD-7F03-4DC6-AE25-06BB9168A6D4}" type="parTrans" cxnId="{40E9C033-D3F7-4C3B-8B96-B58E32AEAEFF}">
      <dgm:prSet/>
      <dgm:spPr/>
      <dgm:t>
        <a:bodyPr/>
        <a:lstStyle/>
        <a:p>
          <a:endParaRPr lang="en-US"/>
        </a:p>
      </dgm:t>
    </dgm:pt>
    <dgm:pt modelId="{32BAF632-E5D6-4484-AE94-BAB73F0C78D6}" type="sibTrans" cxnId="{40E9C033-D3F7-4C3B-8B96-B58E32AEAEFF}">
      <dgm:prSet/>
      <dgm:spPr/>
      <dgm:t>
        <a:bodyPr/>
        <a:lstStyle/>
        <a:p>
          <a:endParaRPr lang="en-US"/>
        </a:p>
      </dgm:t>
    </dgm:pt>
    <dgm:pt modelId="{7ECE8B41-F342-474B-97A7-04E40F091499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GB" sz="4000" b="1" i="0" dirty="0"/>
            <a:t>Referrals and Handovers</a:t>
          </a:r>
          <a:r>
            <a:rPr lang="en-GB" sz="2700" b="1" i="0" dirty="0"/>
            <a:t>​</a:t>
          </a:r>
          <a:endParaRPr lang="en-US" sz="2700" dirty="0"/>
        </a:p>
      </dgm:t>
    </dgm:pt>
    <dgm:pt modelId="{650A3031-3075-4ECC-AE70-2CE1C68818BA}" type="parTrans" cxnId="{8D571948-619C-4741-9D60-FB9F3C7A98DD}">
      <dgm:prSet/>
      <dgm:spPr/>
      <dgm:t>
        <a:bodyPr/>
        <a:lstStyle/>
        <a:p>
          <a:endParaRPr lang="en-US"/>
        </a:p>
      </dgm:t>
    </dgm:pt>
    <dgm:pt modelId="{535D48BB-7E77-4BFC-A93F-4EC08628E213}" type="sibTrans" cxnId="{8D571948-619C-4741-9D60-FB9F3C7A98DD}">
      <dgm:prSet/>
      <dgm:spPr/>
      <dgm:t>
        <a:bodyPr/>
        <a:lstStyle/>
        <a:p>
          <a:endParaRPr lang="en-US"/>
        </a:p>
      </dgm:t>
    </dgm:pt>
    <dgm:pt modelId="{2E5A25A3-2C67-40C4-81FB-FD551B05342E}">
      <dgm:prSet custT="1"/>
      <dgm:spPr/>
      <dgm:t>
        <a:bodyPr/>
        <a:lstStyle/>
        <a:p>
          <a:r>
            <a:rPr lang="en-GB" sz="3200" b="0" i="0" dirty="0"/>
            <a:t>The Children's Trust</a:t>
          </a:r>
          <a:r>
            <a:rPr lang="en-US" sz="3200" b="0" i="0" dirty="0"/>
            <a:t>​ (Tadworth)</a:t>
          </a:r>
          <a:endParaRPr lang="en-US" sz="3200" dirty="0"/>
        </a:p>
      </dgm:t>
    </dgm:pt>
    <dgm:pt modelId="{068860EE-1D54-49CE-81A5-29267E69E932}" type="parTrans" cxnId="{6902492B-CD56-4BCE-887F-31B7DEAEFD52}">
      <dgm:prSet/>
      <dgm:spPr/>
      <dgm:t>
        <a:bodyPr/>
        <a:lstStyle/>
        <a:p>
          <a:endParaRPr lang="en-US"/>
        </a:p>
      </dgm:t>
    </dgm:pt>
    <dgm:pt modelId="{629A494C-2B2E-4213-8ED7-9C0D42641713}" type="sibTrans" cxnId="{6902492B-CD56-4BCE-887F-31B7DEAEFD52}">
      <dgm:prSet/>
      <dgm:spPr/>
      <dgm:t>
        <a:bodyPr/>
        <a:lstStyle/>
        <a:p>
          <a:endParaRPr lang="en-US"/>
        </a:p>
      </dgm:t>
    </dgm:pt>
    <dgm:pt modelId="{E1143D7E-56E4-4E22-B5EF-E0AFA56BEEE5}">
      <dgm:prSet custT="1"/>
      <dgm:spPr/>
      <dgm:t>
        <a:bodyPr/>
        <a:lstStyle/>
        <a:p>
          <a:r>
            <a:rPr lang="en-GB" sz="3200" b="0" i="0" dirty="0"/>
            <a:t>Community PT, OT, SLT,  Wheelchair Services, Social Care </a:t>
          </a:r>
          <a:r>
            <a:rPr lang="en-US" sz="3200" b="0" i="0" dirty="0"/>
            <a:t>​</a:t>
          </a:r>
          <a:endParaRPr lang="en-US" sz="3200" dirty="0"/>
        </a:p>
      </dgm:t>
    </dgm:pt>
    <dgm:pt modelId="{8C3C682B-4E31-4307-9508-A37ECD257C57}" type="parTrans" cxnId="{506F3FF2-AF4A-48B6-83EA-93944387344C}">
      <dgm:prSet/>
      <dgm:spPr/>
      <dgm:t>
        <a:bodyPr/>
        <a:lstStyle/>
        <a:p>
          <a:endParaRPr lang="en-US"/>
        </a:p>
      </dgm:t>
    </dgm:pt>
    <dgm:pt modelId="{2D550F1F-67DD-4D01-93A6-D3CD477613AD}" type="sibTrans" cxnId="{506F3FF2-AF4A-48B6-83EA-93944387344C}">
      <dgm:prSet/>
      <dgm:spPr/>
      <dgm:t>
        <a:bodyPr/>
        <a:lstStyle/>
        <a:p>
          <a:endParaRPr lang="en-US"/>
        </a:p>
      </dgm:t>
    </dgm:pt>
    <dgm:pt modelId="{6DFA536A-F369-48F6-B2ED-E7925F9F224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GB" sz="4000" b="1" i="0" dirty="0"/>
            <a:t>Involving Parents in Rehabilitation</a:t>
          </a:r>
          <a:r>
            <a:rPr lang="en-US" sz="4000" b="1" i="0" dirty="0"/>
            <a:t>​</a:t>
          </a:r>
          <a:endParaRPr lang="en-US" sz="4000" dirty="0"/>
        </a:p>
      </dgm:t>
    </dgm:pt>
    <dgm:pt modelId="{385F616E-5F22-4780-AEDE-1C95FD07EDEA}" type="parTrans" cxnId="{6ACA0381-2897-4155-8B12-128CB3FBCAFB}">
      <dgm:prSet/>
      <dgm:spPr/>
      <dgm:t>
        <a:bodyPr/>
        <a:lstStyle/>
        <a:p>
          <a:endParaRPr lang="en-US"/>
        </a:p>
      </dgm:t>
    </dgm:pt>
    <dgm:pt modelId="{36183EBE-8EC6-408B-BB2F-E50E0078469B}" type="sibTrans" cxnId="{6ACA0381-2897-4155-8B12-128CB3FBCAFB}">
      <dgm:prSet/>
      <dgm:spPr/>
      <dgm:t>
        <a:bodyPr/>
        <a:lstStyle/>
        <a:p>
          <a:endParaRPr lang="en-US"/>
        </a:p>
      </dgm:t>
    </dgm:pt>
    <dgm:pt modelId="{393B0F7F-1479-4227-95E8-AE4E3CBBB994}">
      <dgm:prSet custT="1"/>
      <dgm:spPr/>
      <dgm:t>
        <a:bodyPr/>
        <a:lstStyle/>
        <a:p>
          <a:r>
            <a:rPr lang="en-GB" sz="3200" b="0" i="0" dirty="0"/>
            <a:t>Practising exercises and providing exercise programme</a:t>
          </a:r>
          <a:endParaRPr lang="en-US" sz="3200" dirty="0"/>
        </a:p>
      </dgm:t>
    </dgm:pt>
    <dgm:pt modelId="{5D7492C8-E261-4574-B3C7-D0AA4A27330C}" type="parTrans" cxnId="{D9362D60-2406-4F2B-B8D4-6EC4F54D4975}">
      <dgm:prSet/>
      <dgm:spPr/>
      <dgm:t>
        <a:bodyPr/>
        <a:lstStyle/>
        <a:p>
          <a:endParaRPr lang="en-US"/>
        </a:p>
      </dgm:t>
    </dgm:pt>
    <dgm:pt modelId="{A08AA86A-570B-4213-B201-FE371B853929}" type="sibTrans" cxnId="{D9362D60-2406-4F2B-B8D4-6EC4F54D4975}">
      <dgm:prSet/>
      <dgm:spPr/>
      <dgm:t>
        <a:bodyPr/>
        <a:lstStyle/>
        <a:p>
          <a:endParaRPr lang="en-US"/>
        </a:p>
      </dgm:t>
    </dgm:pt>
    <dgm:pt modelId="{20F29DF4-4A5D-4FE2-8AEB-42E7F47C0FD6}" type="pres">
      <dgm:prSet presAssocID="{A01E9770-CCFA-4A64-89D1-DA9D58137C58}" presName="linear" presStyleCnt="0">
        <dgm:presLayoutVars>
          <dgm:animLvl val="lvl"/>
          <dgm:resizeHandles val="exact"/>
        </dgm:presLayoutVars>
      </dgm:prSet>
      <dgm:spPr/>
    </dgm:pt>
    <dgm:pt modelId="{D52D8DE9-82D6-4D4C-80B0-240AFF7B433F}" type="pres">
      <dgm:prSet presAssocID="{D6254D13-113F-4A42-B4B8-9411E40D5DE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981573F-7526-4EAE-9E57-F9BECFB840B1}" type="pres">
      <dgm:prSet presAssocID="{D6254D13-113F-4A42-B4B8-9411E40D5DE1}" presName="childText" presStyleLbl="revTx" presStyleIdx="0" presStyleCnt="3">
        <dgm:presLayoutVars>
          <dgm:bulletEnabled val="1"/>
        </dgm:presLayoutVars>
      </dgm:prSet>
      <dgm:spPr/>
    </dgm:pt>
    <dgm:pt modelId="{0D980BEB-E94D-41F0-B377-7BD2A7B0786F}" type="pres">
      <dgm:prSet presAssocID="{7ECE8B41-F342-474B-97A7-04E40F0914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A6772FA-D6A0-4467-A84A-F4D0BC324769}" type="pres">
      <dgm:prSet presAssocID="{7ECE8B41-F342-474B-97A7-04E40F091499}" presName="childText" presStyleLbl="revTx" presStyleIdx="1" presStyleCnt="3">
        <dgm:presLayoutVars>
          <dgm:bulletEnabled val="1"/>
        </dgm:presLayoutVars>
      </dgm:prSet>
      <dgm:spPr/>
    </dgm:pt>
    <dgm:pt modelId="{1D855C99-9915-44E2-9398-BCFD368A082D}" type="pres">
      <dgm:prSet presAssocID="{6DFA536A-F369-48F6-B2ED-E7925F9F224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74BB31B-D96A-461D-8B88-ECFE402DB192}" type="pres">
      <dgm:prSet presAssocID="{6DFA536A-F369-48F6-B2ED-E7925F9F224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7BDF014-6A48-44F2-A4EC-3C8FAEE3B3B9}" srcId="{D6254D13-113F-4A42-B4B8-9411E40D5DE1}" destId="{19705AA0-E392-4AB1-98AE-7961E6E51FB8}" srcOrd="0" destOrd="0" parTransId="{395355FE-7517-483C-8B48-0D334A9E780C}" sibTransId="{51D23A35-8F02-4200-8C41-1845B8C57DC8}"/>
    <dgm:cxn modelId="{6902492B-CD56-4BCE-887F-31B7DEAEFD52}" srcId="{7ECE8B41-F342-474B-97A7-04E40F091499}" destId="{2E5A25A3-2C67-40C4-81FB-FD551B05342E}" srcOrd="0" destOrd="0" parTransId="{068860EE-1D54-49CE-81A5-29267E69E932}" sibTransId="{629A494C-2B2E-4213-8ED7-9C0D42641713}"/>
    <dgm:cxn modelId="{40E9C033-D3F7-4C3B-8B96-B58E32AEAEFF}" srcId="{D6254D13-113F-4A42-B4B8-9411E40D5DE1}" destId="{0B6AAB30-6EB0-4851-8B94-563639A779ED}" srcOrd="3" destOrd="0" parTransId="{486CBBCD-7F03-4DC6-AE25-06BB9168A6D4}" sibTransId="{32BAF632-E5D6-4484-AE94-BAB73F0C78D6}"/>
    <dgm:cxn modelId="{DDDA5E5B-E951-4008-84CE-5D4D52656C7F}" type="presOf" srcId="{E1143D7E-56E4-4E22-B5EF-E0AFA56BEEE5}" destId="{3A6772FA-D6A0-4467-A84A-F4D0BC324769}" srcOrd="0" destOrd="1" presId="urn:microsoft.com/office/officeart/2005/8/layout/vList2"/>
    <dgm:cxn modelId="{D9362D60-2406-4F2B-B8D4-6EC4F54D4975}" srcId="{6DFA536A-F369-48F6-B2ED-E7925F9F224B}" destId="{393B0F7F-1479-4227-95E8-AE4E3CBBB994}" srcOrd="0" destOrd="0" parTransId="{5D7492C8-E261-4574-B3C7-D0AA4A27330C}" sibTransId="{A08AA86A-570B-4213-B201-FE371B853929}"/>
    <dgm:cxn modelId="{09E4DE42-158F-4BA6-96CF-ADAA78F7F9D9}" type="presOf" srcId="{2E5A25A3-2C67-40C4-81FB-FD551B05342E}" destId="{3A6772FA-D6A0-4467-A84A-F4D0BC324769}" srcOrd="0" destOrd="0" presId="urn:microsoft.com/office/officeart/2005/8/layout/vList2"/>
    <dgm:cxn modelId="{AC1BD764-BD89-468F-98F8-9DA17118EF74}" srcId="{D6254D13-113F-4A42-B4B8-9411E40D5DE1}" destId="{5F5A8993-80B4-42D6-B7C1-E761563CDB92}" srcOrd="1" destOrd="0" parTransId="{42E25FD5-A3DF-4C42-BDC4-B02FF4FDC114}" sibTransId="{EBCBC479-B953-4E4B-BD6A-F661EE763AFA}"/>
    <dgm:cxn modelId="{8D571948-619C-4741-9D60-FB9F3C7A98DD}" srcId="{A01E9770-CCFA-4A64-89D1-DA9D58137C58}" destId="{7ECE8B41-F342-474B-97A7-04E40F091499}" srcOrd="1" destOrd="0" parTransId="{650A3031-3075-4ECC-AE70-2CE1C68818BA}" sibTransId="{535D48BB-7E77-4BFC-A93F-4EC08628E213}"/>
    <dgm:cxn modelId="{3D95B64A-0EC0-4A59-9B49-F953DBEC7582}" type="presOf" srcId="{0B6AAB30-6EB0-4851-8B94-563639A779ED}" destId="{6981573F-7526-4EAE-9E57-F9BECFB840B1}" srcOrd="0" destOrd="3" presId="urn:microsoft.com/office/officeart/2005/8/layout/vList2"/>
    <dgm:cxn modelId="{F8CDD74C-F2EB-45B2-ABD1-B1C52019D35F}" type="presOf" srcId="{A01E9770-CCFA-4A64-89D1-DA9D58137C58}" destId="{20F29DF4-4A5D-4FE2-8AEB-42E7F47C0FD6}" srcOrd="0" destOrd="0" presId="urn:microsoft.com/office/officeart/2005/8/layout/vList2"/>
    <dgm:cxn modelId="{6ACA0381-2897-4155-8B12-128CB3FBCAFB}" srcId="{A01E9770-CCFA-4A64-89D1-DA9D58137C58}" destId="{6DFA536A-F369-48F6-B2ED-E7925F9F224B}" srcOrd="2" destOrd="0" parTransId="{385F616E-5F22-4780-AEDE-1C95FD07EDEA}" sibTransId="{36183EBE-8EC6-408B-BB2F-E50E0078469B}"/>
    <dgm:cxn modelId="{09DD1D93-0D25-4DF5-A29A-C0849879D4F2}" type="presOf" srcId="{19705AA0-E392-4AB1-98AE-7961E6E51FB8}" destId="{6981573F-7526-4EAE-9E57-F9BECFB840B1}" srcOrd="0" destOrd="0" presId="urn:microsoft.com/office/officeart/2005/8/layout/vList2"/>
    <dgm:cxn modelId="{947C1496-9CDD-4417-AEA0-0060C6DDCF67}" type="presOf" srcId="{6DFA536A-F369-48F6-B2ED-E7925F9F224B}" destId="{1D855C99-9915-44E2-9398-BCFD368A082D}" srcOrd="0" destOrd="0" presId="urn:microsoft.com/office/officeart/2005/8/layout/vList2"/>
    <dgm:cxn modelId="{69A826A7-317B-4135-9420-698D010E781F}" type="presOf" srcId="{5F5A8993-80B4-42D6-B7C1-E761563CDB92}" destId="{6981573F-7526-4EAE-9E57-F9BECFB840B1}" srcOrd="0" destOrd="1" presId="urn:microsoft.com/office/officeart/2005/8/layout/vList2"/>
    <dgm:cxn modelId="{7C5B14B5-9B98-47C6-88D8-7A37E5F315FC}" type="presOf" srcId="{7ECE8B41-F342-474B-97A7-04E40F091499}" destId="{0D980BEB-E94D-41F0-B377-7BD2A7B0786F}" srcOrd="0" destOrd="0" presId="urn:microsoft.com/office/officeart/2005/8/layout/vList2"/>
    <dgm:cxn modelId="{4E1EC5B7-D877-45AB-A646-19CE0EA613B8}" srcId="{D6254D13-113F-4A42-B4B8-9411E40D5DE1}" destId="{85139DDD-C71B-476D-9ABE-AF571A122D89}" srcOrd="2" destOrd="0" parTransId="{907C0BE6-6F23-4166-8E23-DA3B689B05E8}" sibTransId="{01029693-1DAD-4BAB-993A-E18BDD72352B}"/>
    <dgm:cxn modelId="{712121BB-5B3B-47E9-B83C-8017064E2802}" type="presOf" srcId="{393B0F7F-1479-4227-95E8-AE4E3CBBB994}" destId="{174BB31B-D96A-461D-8B88-ECFE402DB192}" srcOrd="0" destOrd="0" presId="urn:microsoft.com/office/officeart/2005/8/layout/vList2"/>
    <dgm:cxn modelId="{C4103ABB-7542-4694-B5D9-04564337E9DC}" srcId="{A01E9770-CCFA-4A64-89D1-DA9D58137C58}" destId="{D6254D13-113F-4A42-B4B8-9411E40D5DE1}" srcOrd="0" destOrd="0" parTransId="{2C78F7ED-ABAB-406D-B093-596D9B1F3BC8}" sibTransId="{6A16A4EF-26F5-4408-8CC3-ED3224E26700}"/>
    <dgm:cxn modelId="{4286A7CC-ECFC-476F-99C7-205893121AC3}" type="presOf" srcId="{85139DDD-C71B-476D-9ABE-AF571A122D89}" destId="{6981573F-7526-4EAE-9E57-F9BECFB840B1}" srcOrd="0" destOrd="2" presId="urn:microsoft.com/office/officeart/2005/8/layout/vList2"/>
    <dgm:cxn modelId="{2F6A5AD5-3B21-4650-A6B5-25361D5121E5}" type="presOf" srcId="{D6254D13-113F-4A42-B4B8-9411E40D5DE1}" destId="{D52D8DE9-82D6-4D4C-80B0-240AFF7B433F}" srcOrd="0" destOrd="0" presId="urn:microsoft.com/office/officeart/2005/8/layout/vList2"/>
    <dgm:cxn modelId="{506F3FF2-AF4A-48B6-83EA-93944387344C}" srcId="{7ECE8B41-F342-474B-97A7-04E40F091499}" destId="{E1143D7E-56E4-4E22-B5EF-E0AFA56BEEE5}" srcOrd="1" destOrd="0" parTransId="{8C3C682B-4E31-4307-9508-A37ECD257C57}" sibTransId="{2D550F1F-67DD-4D01-93A6-D3CD477613AD}"/>
    <dgm:cxn modelId="{7ECDB764-0BCF-4F0A-B972-6A7B504AFF81}" type="presParOf" srcId="{20F29DF4-4A5D-4FE2-8AEB-42E7F47C0FD6}" destId="{D52D8DE9-82D6-4D4C-80B0-240AFF7B433F}" srcOrd="0" destOrd="0" presId="urn:microsoft.com/office/officeart/2005/8/layout/vList2"/>
    <dgm:cxn modelId="{C18045F1-2FAB-48B6-837F-198E15731225}" type="presParOf" srcId="{20F29DF4-4A5D-4FE2-8AEB-42E7F47C0FD6}" destId="{6981573F-7526-4EAE-9E57-F9BECFB840B1}" srcOrd="1" destOrd="0" presId="urn:microsoft.com/office/officeart/2005/8/layout/vList2"/>
    <dgm:cxn modelId="{B04A7721-4A7A-490D-B0FA-83A56E77E667}" type="presParOf" srcId="{20F29DF4-4A5D-4FE2-8AEB-42E7F47C0FD6}" destId="{0D980BEB-E94D-41F0-B377-7BD2A7B0786F}" srcOrd="2" destOrd="0" presId="urn:microsoft.com/office/officeart/2005/8/layout/vList2"/>
    <dgm:cxn modelId="{5BCCF1CF-400A-4180-90F9-8110BF5BCABC}" type="presParOf" srcId="{20F29DF4-4A5D-4FE2-8AEB-42E7F47C0FD6}" destId="{3A6772FA-D6A0-4467-A84A-F4D0BC324769}" srcOrd="3" destOrd="0" presId="urn:microsoft.com/office/officeart/2005/8/layout/vList2"/>
    <dgm:cxn modelId="{319AF0AF-BD3D-43F7-B0BF-BE22BAE24E5D}" type="presParOf" srcId="{20F29DF4-4A5D-4FE2-8AEB-42E7F47C0FD6}" destId="{1D855C99-9915-44E2-9398-BCFD368A082D}" srcOrd="4" destOrd="0" presId="urn:microsoft.com/office/officeart/2005/8/layout/vList2"/>
    <dgm:cxn modelId="{9C1D621E-AE7B-44F2-94CE-BA9B997E79D6}" type="presParOf" srcId="{20F29DF4-4A5D-4FE2-8AEB-42E7F47C0FD6}" destId="{174BB31B-D96A-461D-8B88-ECFE402DB19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2321B1-367F-42AE-8FB6-7A3A2966EC6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DAE1D9-EF19-4E6A-B709-E629B1841096}">
      <dgm:prSet custT="1"/>
      <dgm:spPr>
        <a:solidFill>
          <a:srgbClr val="D17B5C"/>
        </a:solidFill>
      </dgm:spPr>
      <dgm:t>
        <a:bodyPr/>
        <a:lstStyle/>
        <a:p>
          <a:pPr algn="ctr"/>
          <a:r>
            <a:rPr lang="en-GB" sz="9600" b="0" u="none" dirty="0"/>
            <a:t>Paediatric Major Trauma Case Study</a:t>
          </a:r>
          <a:br>
            <a:rPr lang="en-GB" sz="9600" b="0" u="none" dirty="0"/>
          </a:br>
          <a:endParaRPr lang="en-GB" sz="2400" b="0" u="none" dirty="0">
            <a:solidFill>
              <a:schemeClr val="bg1"/>
            </a:solidFill>
          </a:endParaRPr>
        </a:p>
      </dgm:t>
    </dgm:pt>
    <dgm:pt modelId="{144A764D-1B08-4FFA-A450-4FD1965A3F23}" type="parTrans" cxnId="{31A7512E-9865-48F2-9365-B0D8D0F35F50}">
      <dgm:prSet/>
      <dgm:spPr/>
      <dgm:t>
        <a:bodyPr/>
        <a:lstStyle/>
        <a:p>
          <a:endParaRPr lang="en-US"/>
        </a:p>
      </dgm:t>
    </dgm:pt>
    <dgm:pt modelId="{2E2ADC3E-52B4-41E7-95F3-2E7EB0F7A6F0}" type="sibTrans" cxnId="{31A7512E-9865-48F2-9365-B0D8D0F35F50}">
      <dgm:prSet/>
      <dgm:spPr/>
      <dgm:t>
        <a:bodyPr/>
        <a:lstStyle/>
        <a:p>
          <a:endParaRPr lang="en-US"/>
        </a:p>
      </dgm:t>
    </dgm:pt>
    <dgm:pt modelId="{A1F88492-187A-4E26-B0FB-EEAB1A5EE686}" type="pres">
      <dgm:prSet presAssocID="{082321B1-367F-42AE-8FB6-7A3A2966EC61}" presName="linear" presStyleCnt="0">
        <dgm:presLayoutVars>
          <dgm:animLvl val="lvl"/>
          <dgm:resizeHandles val="exact"/>
        </dgm:presLayoutVars>
      </dgm:prSet>
      <dgm:spPr/>
    </dgm:pt>
    <dgm:pt modelId="{A5B35F09-F874-42BB-9FF7-6016B0E3EAD0}" type="pres">
      <dgm:prSet presAssocID="{8BDAE1D9-EF19-4E6A-B709-E629B1841096}" presName="parentText" presStyleLbl="node1" presStyleIdx="0" presStyleCnt="1" custScaleY="190427" custLinFactNeighborX="1615" custLinFactNeighborY="45904">
        <dgm:presLayoutVars>
          <dgm:chMax val="0"/>
          <dgm:bulletEnabled val="1"/>
        </dgm:presLayoutVars>
      </dgm:prSet>
      <dgm:spPr/>
    </dgm:pt>
  </dgm:ptLst>
  <dgm:cxnLst>
    <dgm:cxn modelId="{31A7512E-9865-48F2-9365-B0D8D0F35F50}" srcId="{082321B1-367F-42AE-8FB6-7A3A2966EC61}" destId="{8BDAE1D9-EF19-4E6A-B709-E629B1841096}" srcOrd="0" destOrd="0" parTransId="{144A764D-1B08-4FFA-A450-4FD1965A3F23}" sibTransId="{2E2ADC3E-52B4-41E7-95F3-2E7EB0F7A6F0}"/>
    <dgm:cxn modelId="{A7FCB874-64CB-41EC-9ECF-2FFFE3222A1A}" type="presOf" srcId="{082321B1-367F-42AE-8FB6-7A3A2966EC61}" destId="{A1F88492-187A-4E26-B0FB-EEAB1A5EE686}" srcOrd="0" destOrd="0" presId="urn:microsoft.com/office/officeart/2005/8/layout/vList2"/>
    <dgm:cxn modelId="{C81882DB-307F-469A-9C9F-6D287F648D00}" type="presOf" srcId="{8BDAE1D9-EF19-4E6A-B709-E629B1841096}" destId="{A5B35F09-F874-42BB-9FF7-6016B0E3EAD0}" srcOrd="0" destOrd="0" presId="urn:microsoft.com/office/officeart/2005/8/layout/vList2"/>
    <dgm:cxn modelId="{58FE5936-8A62-4051-B606-8C39BB0D06C1}" type="presParOf" srcId="{A1F88492-187A-4E26-B0FB-EEAB1A5EE686}" destId="{A5B35F09-F874-42BB-9FF7-6016B0E3EA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3E43-9CBA-4815-89C8-3440D864974C}">
      <dsp:nvSpPr>
        <dsp:cNvPr id="0" name=""/>
        <dsp:cNvSpPr/>
      </dsp:nvSpPr>
      <dsp:spPr>
        <a:xfrm>
          <a:off x="0" y="1138"/>
          <a:ext cx="12061516" cy="151197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600" b="1" u="none" kern="1200" dirty="0"/>
            <a:t>Case Description: </a:t>
          </a:r>
          <a:endParaRPr lang="en-US" sz="6600" u="none" kern="1200" dirty="0"/>
        </a:p>
      </dsp:txBody>
      <dsp:txXfrm>
        <a:off x="73808" y="74946"/>
        <a:ext cx="11913900" cy="1364357"/>
      </dsp:txXfrm>
    </dsp:sp>
    <dsp:sp modelId="{1BEF5B91-D007-4083-8693-9FC55BE8B51E}">
      <dsp:nvSpPr>
        <dsp:cNvPr id="0" name=""/>
        <dsp:cNvSpPr/>
      </dsp:nvSpPr>
      <dsp:spPr>
        <a:xfrm>
          <a:off x="0" y="1524390"/>
          <a:ext cx="12061516" cy="1511973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15-year-old Female</a:t>
          </a:r>
          <a:endParaRPr lang="en-US" sz="4800" kern="1200" dirty="0"/>
        </a:p>
      </dsp:txBody>
      <dsp:txXfrm>
        <a:off x="73808" y="1598198"/>
        <a:ext cx="11913900" cy="1364357"/>
      </dsp:txXfrm>
    </dsp:sp>
    <dsp:sp modelId="{E5AF2560-FB74-477A-8DAD-88859D848B5B}">
      <dsp:nvSpPr>
        <dsp:cNvPr id="0" name=""/>
        <dsp:cNvSpPr/>
      </dsp:nvSpPr>
      <dsp:spPr>
        <a:xfrm>
          <a:off x="0" y="3047642"/>
          <a:ext cx="12061516" cy="1511973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Admitted on 15</a:t>
          </a:r>
          <a:r>
            <a:rPr lang="en-GB" sz="4800" kern="1200" baseline="30000" dirty="0"/>
            <a:t>th</a:t>
          </a:r>
          <a:r>
            <a:rPr lang="en-GB" sz="4800" kern="1200" dirty="0"/>
            <a:t> October 2022</a:t>
          </a:r>
          <a:endParaRPr lang="en-US" sz="4800" kern="1200" dirty="0"/>
        </a:p>
      </dsp:txBody>
      <dsp:txXfrm>
        <a:off x="73808" y="3121450"/>
        <a:ext cx="11913900" cy="1364357"/>
      </dsp:txXfrm>
    </dsp:sp>
    <dsp:sp modelId="{E3223EEA-98F4-49C3-A999-61D1860DB6A5}">
      <dsp:nvSpPr>
        <dsp:cNvPr id="0" name=""/>
        <dsp:cNvSpPr/>
      </dsp:nvSpPr>
      <dsp:spPr>
        <a:xfrm>
          <a:off x="0" y="4570894"/>
          <a:ext cx="12061516" cy="151197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Road Traffic Collision: Pedestrian Vs Car </a:t>
          </a:r>
          <a:endParaRPr lang="en-US" sz="4800" kern="1200" dirty="0"/>
        </a:p>
      </dsp:txBody>
      <dsp:txXfrm>
        <a:off x="73808" y="4644702"/>
        <a:ext cx="11913900" cy="1364357"/>
      </dsp:txXfrm>
    </dsp:sp>
    <dsp:sp modelId="{0993813E-3006-46DF-A940-2A311D8499CB}">
      <dsp:nvSpPr>
        <dsp:cNvPr id="0" name=""/>
        <dsp:cNvSpPr/>
      </dsp:nvSpPr>
      <dsp:spPr>
        <a:xfrm>
          <a:off x="0" y="6094145"/>
          <a:ext cx="12061516" cy="1511973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Admitted via HEMS </a:t>
          </a:r>
          <a:endParaRPr lang="en-US" sz="4800" kern="1200" dirty="0"/>
        </a:p>
      </dsp:txBody>
      <dsp:txXfrm>
        <a:off x="73808" y="6167953"/>
        <a:ext cx="11913900" cy="1364357"/>
      </dsp:txXfrm>
    </dsp:sp>
    <dsp:sp modelId="{824E0220-B387-4C3D-A4FC-BFF119A6B564}">
      <dsp:nvSpPr>
        <dsp:cNvPr id="0" name=""/>
        <dsp:cNvSpPr/>
      </dsp:nvSpPr>
      <dsp:spPr>
        <a:xfrm>
          <a:off x="0" y="7617397"/>
          <a:ext cx="12061516" cy="1511973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4800" b="0" i="0" u="none" kern="1200" dirty="0"/>
            <a:t>Intubated and Ventilated on the scene </a:t>
          </a:r>
          <a:r>
            <a:rPr lang="en-GB" sz="4800" b="0" i="0" kern="1200" dirty="0"/>
            <a:t>​</a:t>
          </a:r>
        </a:p>
      </dsp:txBody>
      <dsp:txXfrm>
        <a:off x="73808" y="7691205"/>
        <a:ext cx="11913900" cy="1364357"/>
      </dsp:txXfrm>
    </dsp:sp>
    <dsp:sp modelId="{335375E1-2960-472A-B759-76180A5B6491}">
      <dsp:nvSpPr>
        <dsp:cNvPr id="0" name=""/>
        <dsp:cNvSpPr/>
      </dsp:nvSpPr>
      <dsp:spPr>
        <a:xfrm>
          <a:off x="0" y="9140649"/>
          <a:ext cx="12061516" cy="151197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4800" b="0" i="0" u="none" kern="1200" dirty="0"/>
            <a:t>Safeguarding referral made on admission due to mechanism of injuries</a:t>
          </a:r>
          <a:endParaRPr lang="en-US" sz="4800" b="0" i="0" kern="1200" dirty="0"/>
        </a:p>
      </dsp:txBody>
      <dsp:txXfrm>
        <a:off x="73808" y="9214457"/>
        <a:ext cx="11913900" cy="1364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9D8B4-2098-48CA-AC7A-86BD71F1F5FC}">
      <dsp:nvSpPr>
        <dsp:cNvPr id="0" name=""/>
        <dsp:cNvSpPr/>
      </dsp:nvSpPr>
      <dsp:spPr>
        <a:xfrm>
          <a:off x="0" y="36817"/>
          <a:ext cx="29798392" cy="143457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600" b="1" u="none" kern="1200" dirty="0"/>
            <a:t>Early Therapy Interventions: </a:t>
          </a:r>
          <a:endParaRPr lang="en-US" sz="6600" b="1" u="none" kern="1200" dirty="0"/>
        </a:p>
      </dsp:txBody>
      <dsp:txXfrm>
        <a:off x="42017" y="78834"/>
        <a:ext cx="29714358" cy="1350537"/>
      </dsp:txXfrm>
    </dsp:sp>
    <dsp:sp modelId="{7AF87280-55D3-4425-8B6B-2186A995576D}">
      <dsp:nvSpPr>
        <dsp:cNvPr id="0" name=""/>
        <dsp:cNvSpPr/>
      </dsp:nvSpPr>
      <dsp:spPr>
        <a:xfrm>
          <a:off x="52306" y="1730512"/>
          <a:ext cx="6558141" cy="1991105"/>
        </a:xfrm>
        <a:prstGeom prst="roundRect">
          <a:avLst>
            <a:gd name="adj" fmla="val 10000"/>
          </a:avLst>
        </a:prstGeom>
        <a:solidFill>
          <a:srgbClr val="D17B5C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Postural Control</a:t>
          </a:r>
        </a:p>
      </dsp:txBody>
      <dsp:txXfrm>
        <a:off x="110623" y="1788829"/>
        <a:ext cx="6441507" cy="1874471"/>
      </dsp:txXfrm>
    </dsp:sp>
    <dsp:sp modelId="{BE843AFC-9996-4393-A90C-9521474AC6A8}">
      <dsp:nvSpPr>
        <dsp:cNvPr id="0" name=""/>
        <dsp:cNvSpPr/>
      </dsp:nvSpPr>
      <dsp:spPr>
        <a:xfrm>
          <a:off x="77836" y="4011086"/>
          <a:ext cx="6507080" cy="1991105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Seating Assessment</a:t>
          </a:r>
        </a:p>
      </dsp:txBody>
      <dsp:txXfrm>
        <a:off x="136153" y="4069403"/>
        <a:ext cx="6390446" cy="1874471"/>
      </dsp:txXfrm>
    </dsp:sp>
    <dsp:sp modelId="{99569267-B8B9-47B6-8045-25E8281B85CB}">
      <dsp:nvSpPr>
        <dsp:cNvPr id="0" name=""/>
        <dsp:cNvSpPr/>
      </dsp:nvSpPr>
      <dsp:spPr>
        <a:xfrm>
          <a:off x="128912" y="6291660"/>
          <a:ext cx="1949413" cy="4345427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Seated in Rea-</a:t>
          </a:r>
          <a:r>
            <a:rPr lang="en-GB" sz="3400" kern="1200" dirty="0" err="1"/>
            <a:t>Azelea</a:t>
          </a:r>
          <a:endParaRPr lang="en-GB" sz="3400" kern="1200" dirty="0"/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 Tilt-in-Space Wheelchair</a:t>
          </a:r>
        </a:p>
      </dsp:txBody>
      <dsp:txXfrm>
        <a:off x="186008" y="6348756"/>
        <a:ext cx="1835221" cy="4231235"/>
      </dsp:txXfrm>
    </dsp:sp>
    <dsp:sp modelId="{44806571-3ED0-4F53-914B-2D6863422289}">
      <dsp:nvSpPr>
        <dsp:cNvPr id="0" name=""/>
        <dsp:cNvSpPr/>
      </dsp:nvSpPr>
      <dsp:spPr>
        <a:xfrm>
          <a:off x="2119674" y="6291660"/>
          <a:ext cx="2374793" cy="3878692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Referral to Wheelchair Services  completed</a:t>
          </a:r>
        </a:p>
      </dsp:txBody>
      <dsp:txXfrm>
        <a:off x="2189229" y="6361215"/>
        <a:ext cx="2235683" cy="3739582"/>
      </dsp:txXfrm>
    </dsp:sp>
    <dsp:sp modelId="{CC1059D1-4B05-4A96-B9A7-C5CDD0ADAC27}">
      <dsp:nvSpPr>
        <dsp:cNvPr id="0" name=""/>
        <dsp:cNvSpPr/>
      </dsp:nvSpPr>
      <dsp:spPr>
        <a:xfrm>
          <a:off x="4535815" y="6291660"/>
          <a:ext cx="1998025" cy="2612310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Practice: Sitting on Edge of Bed </a:t>
          </a:r>
        </a:p>
      </dsp:txBody>
      <dsp:txXfrm>
        <a:off x="4594335" y="6350180"/>
        <a:ext cx="1880985" cy="2495270"/>
      </dsp:txXfrm>
    </dsp:sp>
    <dsp:sp modelId="{4FF5D133-CB1A-4E95-9FB4-9C7B0C54C620}">
      <dsp:nvSpPr>
        <dsp:cNvPr id="0" name=""/>
        <dsp:cNvSpPr/>
      </dsp:nvSpPr>
      <dsp:spPr>
        <a:xfrm>
          <a:off x="6780925" y="1730512"/>
          <a:ext cx="7778209" cy="1991105"/>
        </a:xfrm>
        <a:prstGeom prst="roundRect">
          <a:avLst>
            <a:gd name="adj" fmla="val 10000"/>
          </a:avLst>
        </a:prstGeom>
        <a:solidFill>
          <a:srgbClr val="D17B5C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Limb Management</a:t>
          </a:r>
        </a:p>
      </dsp:txBody>
      <dsp:txXfrm>
        <a:off x="6839242" y="1788829"/>
        <a:ext cx="7661575" cy="1874471"/>
      </dsp:txXfrm>
    </dsp:sp>
    <dsp:sp modelId="{AF916A9E-7758-4258-B45E-A0DDFEDECE60}">
      <dsp:nvSpPr>
        <dsp:cNvPr id="0" name=""/>
        <dsp:cNvSpPr/>
      </dsp:nvSpPr>
      <dsp:spPr>
        <a:xfrm>
          <a:off x="6832157" y="4011086"/>
          <a:ext cx="4809335" cy="1991105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Upper and Lower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 Limbs</a:t>
          </a:r>
        </a:p>
      </dsp:txBody>
      <dsp:txXfrm>
        <a:off x="6890474" y="4069403"/>
        <a:ext cx="4692701" cy="1874471"/>
      </dsp:txXfrm>
    </dsp:sp>
    <dsp:sp modelId="{F9F8B9C2-73EA-43A8-8EF9-BC59D0CEC770}">
      <dsp:nvSpPr>
        <dsp:cNvPr id="0" name=""/>
        <dsp:cNvSpPr/>
      </dsp:nvSpPr>
      <dsp:spPr>
        <a:xfrm>
          <a:off x="6869700" y="6291660"/>
          <a:ext cx="2367600" cy="4557221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Soft and Scotch Elbow Cast Fabricated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+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Palm Protectors provided</a:t>
          </a:r>
        </a:p>
      </dsp:txBody>
      <dsp:txXfrm>
        <a:off x="6939045" y="6361005"/>
        <a:ext cx="2228910" cy="4418531"/>
      </dsp:txXfrm>
    </dsp:sp>
    <dsp:sp modelId="{8363CFA6-0499-474C-8519-23BA6A0E17DB}">
      <dsp:nvSpPr>
        <dsp:cNvPr id="0" name=""/>
        <dsp:cNvSpPr/>
      </dsp:nvSpPr>
      <dsp:spPr>
        <a:xfrm>
          <a:off x="9278648" y="6291660"/>
          <a:ext cx="2325301" cy="4736839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Resting Ankle Boot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+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Soft and Scotch Ankle Cast Fabricated</a:t>
          </a:r>
        </a:p>
      </dsp:txBody>
      <dsp:txXfrm>
        <a:off x="9346754" y="6359766"/>
        <a:ext cx="2189089" cy="4600627"/>
      </dsp:txXfrm>
    </dsp:sp>
    <dsp:sp modelId="{B03298FC-4F09-4F3C-A93A-406ABD8A64CC}">
      <dsp:nvSpPr>
        <dsp:cNvPr id="0" name=""/>
        <dsp:cNvSpPr/>
      </dsp:nvSpPr>
      <dsp:spPr>
        <a:xfrm>
          <a:off x="11753255" y="4011086"/>
          <a:ext cx="2726968" cy="1991105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Dystonic Posturing</a:t>
          </a:r>
        </a:p>
      </dsp:txBody>
      <dsp:txXfrm>
        <a:off x="11811572" y="4069403"/>
        <a:ext cx="2610334" cy="1874471"/>
      </dsp:txXfrm>
    </dsp:sp>
    <dsp:sp modelId="{74B2F4E0-09BD-418D-96E3-73F84C768810}">
      <dsp:nvSpPr>
        <dsp:cNvPr id="0" name=""/>
        <dsp:cNvSpPr/>
      </dsp:nvSpPr>
      <dsp:spPr>
        <a:xfrm>
          <a:off x="11725574" y="6291660"/>
          <a:ext cx="2782330" cy="4912454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Passive Stretch Regime Commenced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+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0" i="0" u="none" kern="1200" dirty="0"/>
            <a:t>Botulinum</a:t>
          </a:r>
          <a:r>
            <a:rPr lang="en-GB" sz="3400" u="none" kern="1200" dirty="0"/>
            <a:t> Injection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u="none" kern="1200" dirty="0"/>
            <a:t>+</a:t>
          </a:r>
          <a:r>
            <a:rPr lang="en-GB" sz="3400" u="sng" kern="1200" dirty="0"/>
            <a:t>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Positioning</a:t>
          </a:r>
        </a:p>
      </dsp:txBody>
      <dsp:txXfrm>
        <a:off x="11807066" y="6373152"/>
        <a:ext cx="2619346" cy="4749470"/>
      </dsp:txXfrm>
    </dsp:sp>
    <dsp:sp modelId="{D8E65003-6F5E-4C3D-9FE0-18D616D95F8D}">
      <dsp:nvSpPr>
        <dsp:cNvPr id="0" name=""/>
        <dsp:cNvSpPr/>
      </dsp:nvSpPr>
      <dsp:spPr>
        <a:xfrm>
          <a:off x="14729614" y="1730512"/>
          <a:ext cx="6343604" cy="1991105"/>
        </a:xfrm>
        <a:prstGeom prst="roundRect">
          <a:avLst>
            <a:gd name="adj" fmla="val 10000"/>
          </a:avLst>
        </a:prstGeom>
        <a:solidFill>
          <a:srgbClr val="D17B5C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 dirty="0"/>
            <a:t>Cognition</a:t>
          </a:r>
          <a:endParaRPr lang="en-US" sz="6500" kern="1200" dirty="0"/>
        </a:p>
      </dsp:txBody>
      <dsp:txXfrm>
        <a:off x="14787931" y="1788829"/>
        <a:ext cx="6226970" cy="1874471"/>
      </dsp:txXfrm>
    </dsp:sp>
    <dsp:sp modelId="{A50E0CCC-37D0-429C-B73E-5F4711BE59EE}">
      <dsp:nvSpPr>
        <dsp:cNvPr id="0" name=""/>
        <dsp:cNvSpPr/>
      </dsp:nvSpPr>
      <dsp:spPr>
        <a:xfrm>
          <a:off x="14675840" y="3963115"/>
          <a:ext cx="3054563" cy="2820460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Wessex Head Injury Matrix</a:t>
          </a:r>
        </a:p>
      </dsp:txBody>
      <dsp:txXfrm>
        <a:off x="14758448" y="4045723"/>
        <a:ext cx="2889347" cy="2655244"/>
      </dsp:txXfrm>
    </dsp:sp>
    <dsp:sp modelId="{BC05A699-2FA4-4D57-BB12-ACDD480DEAD2}">
      <dsp:nvSpPr>
        <dsp:cNvPr id="0" name=""/>
        <dsp:cNvSpPr/>
      </dsp:nvSpPr>
      <dsp:spPr>
        <a:xfrm>
          <a:off x="14688117" y="6868204"/>
          <a:ext cx="2860932" cy="4359226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Scoring: 14 Initially –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Achieved: 52 at point of discharge</a:t>
          </a:r>
        </a:p>
      </dsp:txBody>
      <dsp:txXfrm>
        <a:off x="14771911" y="6951998"/>
        <a:ext cx="2693344" cy="4191638"/>
      </dsp:txXfrm>
    </dsp:sp>
    <dsp:sp modelId="{48F6F268-2690-4644-B797-53C3CBF1E183}">
      <dsp:nvSpPr>
        <dsp:cNvPr id="0" name=""/>
        <dsp:cNvSpPr/>
      </dsp:nvSpPr>
      <dsp:spPr>
        <a:xfrm>
          <a:off x="17893324" y="4011086"/>
          <a:ext cx="3154826" cy="3322198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Functional Cognitive Assessment</a:t>
          </a:r>
        </a:p>
      </dsp:txBody>
      <dsp:txXfrm>
        <a:off x="17985726" y="4103488"/>
        <a:ext cx="2970022" cy="3137394"/>
      </dsp:txXfrm>
    </dsp:sp>
    <dsp:sp modelId="{6EE704EA-4C60-4833-A3A2-7D1620C800DA}">
      <dsp:nvSpPr>
        <dsp:cNvPr id="0" name=""/>
        <dsp:cNvSpPr/>
      </dsp:nvSpPr>
      <dsp:spPr>
        <a:xfrm>
          <a:off x="18047245" y="7463644"/>
          <a:ext cx="2724227" cy="3662259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Functional Play Assessments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+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PADLS</a:t>
          </a:r>
        </a:p>
      </dsp:txBody>
      <dsp:txXfrm>
        <a:off x="18127035" y="7543434"/>
        <a:ext cx="2564647" cy="3502679"/>
      </dsp:txXfrm>
    </dsp:sp>
    <dsp:sp modelId="{5B6A00BD-492C-47C1-BA55-7453BFFCC966}">
      <dsp:nvSpPr>
        <dsp:cNvPr id="0" name=""/>
        <dsp:cNvSpPr/>
      </dsp:nvSpPr>
      <dsp:spPr>
        <a:xfrm>
          <a:off x="21243696" y="1730512"/>
          <a:ext cx="8524499" cy="1991105"/>
        </a:xfrm>
        <a:prstGeom prst="roundRect">
          <a:avLst>
            <a:gd name="adj" fmla="val 10000"/>
          </a:avLst>
        </a:prstGeom>
        <a:solidFill>
          <a:srgbClr val="D17B5C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 dirty="0"/>
            <a:t>Transfers</a:t>
          </a:r>
          <a:endParaRPr lang="en-US" sz="6500" kern="1200" dirty="0"/>
        </a:p>
      </dsp:txBody>
      <dsp:txXfrm>
        <a:off x="21302013" y="1788829"/>
        <a:ext cx="8407865" cy="1874471"/>
      </dsp:txXfrm>
    </dsp:sp>
    <dsp:sp modelId="{231B1E00-FD7F-4DEB-B47E-D173A83A7A9E}">
      <dsp:nvSpPr>
        <dsp:cNvPr id="0" name=""/>
        <dsp:cNvSpPr/>
      </dsp:nvSpPr>
      <dsp:spPr>
        <a:xfrm>
          <a:off x="21277541" y="4011086"/>
          <a:ext cx="3157306" cy="1991105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Full Hoist Transfer</a:t>
          </a:r>
        </a:p>
      </dsp:txBody>
      <dsp:txXfrm>
        <a:off x="21335858" y="4069403"/>
        <a:ext cx="3040672" cy="1874471"/>
      </dsp:txXfrm>
    </dsp:sp>
    <dsp:sp modelId="{53DD7410-486B-4994-8554-9285281F2119}">
      <dsp:nvSpPr>
        <dsp:cNvPr id="0" name=""/>
        <dsp:cNvSpPr/>
      </dsp:nvSpPr>
      <dsp:spPr>
        <a:xfrm>
          <a:off x="21599297" y="6291660"/>
          <a:ext cx="2513795" cy="2715947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Initial transfer method trialled with AO2</a:t>
          </a:r>
        </a:p>
      </dsp:txBody>
      <dsp:txXfrm>
        <a:off x="21672924" y="6365287"/>
        <a:ext cx="2366541" cy="2568693"/>
      </dsp:txXfrm>
    </dsp:sp>
    <dsp:sp modelId="{B4394BA3-35D1-4873-92BA-A647856AA38A}">
      <dsp:nvSpPr>
        <dsp:cNvPr id="0" name=""/>
        <dsp:cNvSpPr/>
      </dsp:nvSpPr>
      <dsp:spPr>
        <a:xfrm>
          <a:off x="24518929" y="4011086"/>
          <a:ext cx="2484824" cy="2133947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Standing Hoist</a:t>
          </a:r>
        </a:p>
      </dsp:txBody>
      <dsp:txXfrm>
        <a:off x="24581430" y="4073587"/>
        <a:ext cx="2359822" cy="2008945"/>
      </dsp:txXfrm>
    </dsp:sp>
    <dsp:sp modelId="{2E9B25A8-5AA3-47E2-8A6B-1DA6A0CE426E}">
      <dsp:nvSpPr>
        <dsp:cNvPr id="0" name=""/>
        <dsp:cNvSpPr/>
      </dsp:nvSpPr>
      <dsp:spPr>
        <a:xfrm>
          <a:off x="24638631" y="6361269"/>
          <a:ext cx="1998025" cy="2636920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Trialled with AO2 </a:t>
          </a:r>
        </a:p>
      </dsp:txBody>
      <dsp:txXfrm>
        <a:off x="24697151" y="6419789"/>
        <a:ext cx="1880985" cy="2519880"/>
      </dsp:txXfrm>
    </dsp:sp>
    <dsp:sp modelId="{2C61145C-2A53-4E14-B365-044312E9D1B8}">
      <dsp:nvSpPr>
        <dsp:cNvPr id="0" name=""/>
        <dsp:cNvSpPr/>
      </dsp:nvSpPr>
      <dsp:spPr>
        <a:xfrm>
          <a:off x="27087835" y="4011086"/>
          <a:ext cx="2646515" cy="1991105"/>
        </a:xfrm>
        <a:prstGeom prst="roundRect">
          <a:avLst>
            <a:gd name="adj" fmla="val 10000"/>
          </a:avLst>
        </a:prstGeom>
        <a:solidFill>
          <a:srgbClr val="B98A8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Tilt Table</a:t>
          </a:r>
        </a:p>
      </dsp:txBody>
      <dsp:txXfrm>
        <a:off x="27146152" y="4069403"/>
        <a:ext cx="2529881" cy="1874471"/>
      </dsp:txXfrm>
    </dsp:sp>
    <dsp:sp modelId="{8C856CD9-7858-4833-A131-8B8F75238822}">
      <dsp:nvSpPr>
        <dsp:cNvPr id="0" name=""/>
        <dsp:cNvSpPr/>
      </dsp:nvSpPr>
      <dsp:spPr>
        <a:xfrm>
          <a:off x="27271179" y="6219064"/>
          <a:ext cx="1998025" cy="4275739"/>
        </a:xfrm>
        <a:prstGeom prst="roundRect">
          <a:avLst>
            <a:gd name="adj" fmla="val 10000"/>
          </a:avLst>
        </a:prstGeom>
        <a:solidFill>
          <a:srgbClr val="AE969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Weight-bearing status restricted use of tilt-table</a:t>
          </a:r>
        </a:p>
      </dsp:txBody>
      <dsp:txXfrm>
        <a:off x="27329699" y="6277584"/>
        <a:ext cx="1880985" cy="4158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2509F-D562-43E0-9B43-79E88514ADDC}">
      <dsp:nvSpPr>
        <dsp:cNvPr id="0" name=""/>
        <dsp:cNvSpPr/>
      </dsp:nvSpPr>
      <dsp:spPr>
        <a:xfrm>
          <a:off x="0" y="12856"/>
          <a:ext cx="11075198" cy="116064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i="0" u="none" strike="noStrike" kern="1200" dirty="0">
              <a:solidFill>
                <a:schemeClr val="bg1"/>
              </a:solidFill>
              <a:effectLst/>
            </a:rPr>
            <a:t>Therapy </a:t>
          </a:r>
          <a:r>
            <a:rPr lang="en-GB" sz="4000" b="1" kern="1200" dirty="0">
              <a:solidFill>
                <a:schemeClr val="bg1"/>
              </a:solidFill>
            </a:rPr>
            <a:t>T</a:t>
          </a:r>
          <a:r>
            <a:rPr lang="en-GB" sz="4000" b="1" i="0" u="none" strike="noStrike" kern="1200" dirty="0">
              <a:solidFill>
                <a:schemeClr val="bg1"/>
              </a:solidFill>
              <a:effectLst/>
            </a:rPr>
            <a:t>eams</a:t>
          </a:r>
          <a:endParaRPr lang="en-US" sz="4000" kern="1200" dirty="0">
            <a:solidFill>
              <a:schemeClr val="bg1"/>
            </a:solidFill>
          </a:endParaRPr>
        </a:p>
      </dsp:txBody>
      <dsp:txXfrm>
        <a:off x="56658" y="69514"/>
        <a:ext cx="10961882" cy="1047324"/>
      </dsp:txXfrm>
    </dsp:sp>
    <dsp:sp modelId="{343530A4-A917-43DF-AAEC-B5FC8D701549}">
      <dsp:nvSpPr>
        <dsp:cNvPr id="0" name=""/>
        <dsp:cNvSpPr/>
      </dsp:nvSpPr>
      <dsp:spPr>
        <a:xfrm>
          <a:off x="0" y="1173496"/>
          <a:ext cx="11075198" cy="2630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63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u="none" strike="noStrike" kern="1200" dirty="0">
              <a:solidFill>
                <a:srgbClr val="000000"/>
              </a:solidFill>
              <a:effectLst/>
            </a:rPr>
            <a:t>PICU respiratory Physiotherapy assessment and treatment</a:t>
          </a:r>
          <a:r>
            <a:rPr lang="en-US" sz="3200" b="0" i="0" kern="1200" dirty="0">
              <a:solidFill>
                <a:srgbClr val="000000"/>
              </a:solidFill>
              <a:effectLst/>
            </a:rPr>
            <a:t>​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u="none" strike="noStrike" kern="1200" dirty="0">
              <a:solidFill>
                <a:srgbClr val="000000"/>
              </a:solidFill>
              <a:effectLst/>
            </a:rPr>
            <a:t>Neuro/ Trauma Physio and Occupational Therapy assessment</a:t>
          </a:r>
          <a:r>
            <a:rPr lang="en-US" sz="3200" b="0" i="0" kern="1200" dirty="0">
              <a:solidFill>
                <a:srgbClr val="000000"/>
              </a:solidFill>
              <a:effectLst/>
            </a:rPr>
            <a:t>​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u="none" strike="noStrike" kern="1200" dirty="0">
              <a:solidFill>
                <a:srgbClr val="000000"/>
              </a:solidFill>
              <a:effectLst/>
            </a:rPr>
            <a:t>Speech and Language: Dysphagia and communication assessment and management</a:t>
          </a:r>
          <a:r>
            <a:rPr lang="en-US" sz="3200" b="0" i="0" kern="1200" dirty="0">
              <a:solidFill>
                <a:srgbClr val="000000"/>
              </a:solidFill>
              <a:effectLst/>
            </a:rPr>
            <a:t>​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0" i="0" kern="1200" dirty="0">
              <a:solidFill>
                <a:srgbClr val="000000"/>
              </a:solidFill>
              <a:effectLst/>
            </a:rPr>
            <a:t>Dietician</a:t>
          </a:r>
        </a:p>
      </dsp:txBody>
      <dsp:txXfrm>
        <a:off x="0" y="1173496"/>
        <a:ext cx="11075198" cy="2630970"/>
      </dsp:txXfrm>
    </dsp:sp>
    <dsp:sp modelId="{9548E023-E080-40E1-9096-23B28442363F}">
      <dsp:nvSpPr>
        <dsp:cNvPr id="0" name=""/>
        <dsp:cNvSpPr/>
      </dsp:nvSpPr>
      <dsp:spPr>
        <a:xfrm>
          <a:off x="0" y="3804466"/>
          <a:ext cx="11075198" cy="116064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Medical Teams</a:t>
          </a:r>
        </a:p>
      </dsp:txBody>
      <dsp:txXfrm>
        <a:off x="56658" y="3861124"/>
        <a:ext cx="10961882" cy="1047324"/>
      </dsp:txXfrm>
    </dsp:sp>
    <dsp:sp modelId="{ECC31AF3-9248-4C11-B0E6-2D4253AE5AAD}">
      <dsp:nvSpPr>
        <dsp:cNvPr id="0" name=""/>
        <dsp:cNvSpPr/>
      </dsp:nvSpPr>
      <dsp:spPr>
        <a:xfrm>
          <a:off x="0" y="4965106"/>
          <a:ext cx="11075198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63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u="none" strike="noStrike" kern="1200" dirty="0">
              <a:solidFill>
                <a:srgbClr val="000000"/>
              </a:solidFill>
              <a:effectLst/>
            </a:rPr>
            <a:t>PICU, Paediatric Surgery, Neurosurgery/ </a:t>
          </a:r>
          <a:r>
            <a:rPr lang="en-GB" sz="3200" b="0" i="0" u="none" strike="noStrike" kern="1200" dirty="0" err="1">
              <a:solidFill>
                <a:srgbClr val="000000"/>
              </a:solidFill>
              <a:effectLst/>
            </a:rPr>
            <a:t>Paeds</a:t>
          </a:r>
          <a:r>
            <a:rPr lang="en-GB" sz="3200" b="0" i="0" u="none" strike="noStrike" kern="1200" dirty="0">
              <a:solidFill>
                <a:srgbClr val="000000"/>
              </a:solidFill>
              <a:effectLst/>
            </a:rPr>
            <a:t> Neuro-rehab consultant, Orthopaedics</a:t>
          </a:r>
          <a:r>
            <a:rPr lang="en-GB" sz="3200" b="0" i="0" kern="1200" dirty="0">
              <a:solidFill>
                <a:srgbClr val="000000"/>
              </a:solidFill>
              <a:effectLst/>
            </a:rPr>
            <a:t>​</a:t>
          </a:r>
          <a:endParaRPr lang="en-US" sz="3200" kern="1200" dirty="0"/>
        </a:p>
      </dsp:txBody>
      <dsp:txXfrm>
        <a:off x="0" y="4965106"/>
        <a:ext cx="11075198" cy="1026720"/>
      </dsp:txXfrm>
    </dsp:sp>
    <dsp:sp modelId="{02861A5D-0FAE-4D3B-A8CA-17928A0685F0}">
      <dsp:nvSpPr>
        <dsp:cNvPr id="0" name=""/>
        <dsp:cNvSpPr/>
      </dsp:nvSpPr>
      <dsp:spPr>
        <a:xfrm>
          <a:off x="0" y="5991826"/>
          <a:ext cx="11075198" cy="116064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0" i="0" u="none" strike="noStrike" kern="1200" dirty="0">
              <a:solidFill>
                <a:schemeClr val="bg1"/>
              </a:solidFill>
              <a:effectLst/>
            </a:rPr>
            <a:t>Psychology Input for the Family/Patient</a:t>
          </a:r>
          <a:r>
            <a:rPr lang="en-US" sz="4000" b="0" i="0" kern="1200" dirty="0">
              <a:solidFill>
                <a:srgbClr val="000000"/>
              </a:solidFill>
              <a:effectLst/>
            </a:rPr>
            <a:t>​</a:t>
          </a:r>
          <a:endParaRPr lang="en-US" sz="4000" kern="1200" dirty="0"/>
        </a:p>
      </dsp:txBody>
      <dsp:txXfrm>
        <a:off x="56658" y="6048484"/>
        <a:ext cx="10961882" cy="1047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D8DE9-82D6-4D4C-80B0-240AFF7B433F}">
      <dsp:nvSpPr>
        <dsp:cNvPr id="0" name=""/>
        <dsp:cNvSpPr/>
      </dsp:nvSpPr>
      <dsp:spPr>
        <a:xfrm>
          <a:off x="0" y="4591"/>
          <a:ext cx="11850032" cy="96525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i="0" kern="1200" dirty="0"/>
            <a:t>Meetings</a:t>
          </a:r>
          <a:r>
            <a:rPr lang="en-US" sz="3500" b="1" i="0" kern="1200" dirty="0"/>
            <a:t>​</a:t>
          </a:r>
          <a:endParaRPr lang="en-US" sz="3500" kern="1200" dirty="0"/>
        </a:p>
      </dsp:txBody>
      <dsp:txXfrm>
        <a:off x="47120" y="51711"/>
        <a:ext cx="11755792" cy="871010"/>
      </dsp:txXfrm>
    </dsp:sp>
    <dsp:sp modelId="{6981573F-7526-4EAE-9E57-F9BECFB840B1}">
      <dsp:nvSpPr>
        <dsp:cNvPr id="0" name=""/>
        <dsp:cNvSpPr/>
      </dsp:nvSpPr>
      <dsp:spPr>
        <a:xfrm>
          <a:off x="0" y="969841"/>
          <a:ext cx="11850032" cy="2639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239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kern="1200" dirty="0"/>
            <a:t>PICU Psychosocial meetings</a:t>
          </a:r>
          <a:r>
            <a:rPr lang="en-US" sz="3200" b="0" i="0" kern="1200" dirty="0"/>
            <a:t>​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kern="1200" dirty="0"/>
            <a:t>Multidisciplinary meetings (MDM)</a:t>
          </a:r>
          <a:r>
            <a:rPr lang="en-US" sz="3200" b="0" i="0" kern="1200" dirty="0"/>
            <a:t>​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kern="1200" dirty="0"/>
            <a:t>MDM with parents</a:t>
          </a:r>
          <a:r>
            <a:rPr lang="en-US" sz="3200" b="0" i="0" kern="1200" dirty="0"/>
            <a:t>​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kern="1200" dirty="0"/>
            <a:t>D</a:t>
          </a:r>
          <a:r>
            <a:rPr lang="en-GB" sz="3200" b="0" i="0" kern="1200" dirty="0"/>
            <a:t>ischarge planning meeting with parents and local hospital therapists</a:t>
          </a:r>
          <a:r>
            <a:rPr lang="en-US" sz="3200" b="0" i="0" kern="1200" dirty="0"/>
            <a:t>​</a:t>
          </a:r>
          <a:endParaRPr lang="en-US" sz="3200" kern="1200" dirty="0"/>
        </a:p>
      </dsp:txBody>
      <dsp:txXfrm>
        <a:off x="0" y="969841"/>
        <a:ext cx="11850032" cy="2639250"/>
      </dsp:txXfrm>
    </dsp:sp>
    <dsp:sp modelId="{0D980BEB-E94D-41F0-B377-7BD2A7B0786F}">
      <dsp:nvSpPr>
        <dsp:cNvPr id="0" name=""/>
        <dsp:cNvSpPr/>
      </dsp:nvSpPr>
      <dsp:spPr>
        <a:xfrm>
          <a:off x="0" y="3609091"/>
          <a:ext cx="11850032" cy="96525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i="0" kern="1200" dirty="0"/>
            <a:t>Referrals and Handovers</a:t>
          </a:r>
          <a:r>
            <a:rPr lang="en-GB" sz="2700" b="1" i="0" kern="1200" dirty="0"/>
            <a:t>​</a:t>
          </a:r>
          <a:endParaRPr lang="en-US" sz="2700" kern="1200" dirty="0"/>
        </a:p>
      </dsp:txBody>
      <dsp:txXfrm>
        <a:off x="47120" y="3656211"/>
        <a:ext cx="11755792" cy="871010"/>
      </dsp:txXfrm>
    </dsp:sp>
    <dsp:sp modelId="{3A6772FA-D6A0-4467-A84A-F4D0BC324769}">
      <dsp:nvSpPr>
        <dsp:cNvPr id="0" name=""/>
        <dsp:cNvSpPr/>
      </dsp:nvSpPr>
      <dsp:spPr>
        <a:xfrm>
          <a:off x="0" y="4574341"/>
          <a:ext cx="11850032" cy="108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239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kern="1200" dirty="0"/>
            <a:t>The Children's Trust</a:t>
          </a:r>
          <a:r>
            <a:rPr lang="en-US" sz="3200" b="0" i="0" kern="1200" dirty="0"/>
            <a:t>​ (Tadworth)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kern="1200" dirty="0"/>
            <a:t>Community PT, OT, SLT,  Wheelchair Services, Social Care </a:t>
          </a:r>
          <a:r>
            <a:rPr lang="en-US" sz="3200" b="0" i="0" kern="1200" dirty="0"/>
            <a:t>​</a:t>
          </a:r>
          <a:endParaRPr lang="en-US" sz="3200" kern="1200" dirty="0"/>
        </a:p>
      </dsp:txBody>
      <dsp:txXfrm>
        <a:off x="0" y="4574341"/>
        <a:ext cx="11850032" cy="1086750"/>
      </dsp:txXfrm>
    </dsp:sp>
    <dsp:sp modelId="{1D855C99-9915-44E2-9398-BCFD368A082D}">
      <dsp:nvSpPr>
        <dsp:cNvPr id="0" name=""/>
        <dsp:cNvSpPr/>
      </dsp:nvSpPr>
      <dsp:spPr>
        <a:xfrm>
          <a:off x="0" y="5661091"/>
          <a:ext cx="11850032" cy="96525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i="0" kern="1200" dirty="0"/>
            <a:t>Involving Parents in Rehabilitation</a:t>
          </a:r>
          <a:r>
            <a:rPr lang="en-US" sz="4000" b="1" i="0" kern="1200" dirty="0"/>
            <a:t>​</a:t>
          </a:r>
          <a:endParaRPr lang="en-US" sz="4000" kern="1200" dirty="0"/>
        </a:p>
      </dsp:txBody>
      <dsp:txXfrm>
        <a:off x="47120" y="5708211"/>
        <a:ext cx="11755792" cy="871010"/>
      </dsp:txXfrm>
    </dsp:sp>
    <dsp:sp modelId="{174BB31B-D96A-461D-8B88-ECFE402DB192}">
      <dsp:nvSpPr>
        <dsp:cNvPr id="0" name=""/>
        <dsp:cNvSpPr/>
      </dsp:nvSpPr>
      <dsp:spPr>
        <a:xfrm>
          <a:off x="0" y="6626341"/>
          <a:ext cx="11850032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239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200" b="0" i="0" kern="1200" dirty="0"/>
            <a:t>Practising exercises and providing exercise programme</a:t>
          </a:r>
          <a:endParaRPr lang="en-US" sz="3200" kern="1200" dirty="0"/>
        </a:p>
      </dsp:txBody>
      <dsp:txXfrm>
        <a:off x="0" y="6626341"/>
        <a:ext cx="11850032" cy="828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35F09-F874-42BB-9FF7-6016B0E3EAD0}">
      <dsp:nvSpPr>
        <dsp:cNvPr id="0" name=""/>
        <dsp:cNvSpPr/>
      </dsp:nvSpPr>
      <dsp:spPr>
        <a:xfrm>
          <a:off x="0" y="65056"/>
          <a:ext cx="20489388" cy="2103228"/>
        </a:xfrm>
        <a:prstGeom prst="roundRect">
          <a:avLst/>
        </a:prstGeom>
        <a:solidFill>
          <a:srgbClr val="D17B5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600" b="0" u="none" kern="1200" dirty="0"/>
            <a:t>Paediatric Major Trauma Case Study</a:t>
          </a:r>
          <a:br>
            <a:rPr lang="en-GB" sz="9600" b="0" u="none" kern="1200" dirty="0"/>
          </a:br>
          <a:endParaRPr lang="en-GB" sz="2400" b="0" u="none" kern="1200" dirty="0">
            <a:solidFill>
              <a:schemeClr val="bg1"/>
            </a:solidFill>
          </a:endParaRPr>
        </a:p>
      </dsp:txBody>
      <dsp:txXfrm>
        <a:off x="102671" y="167727"/>
        <a:ext cx="20284046" cy="189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389" cy="489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182" tIns="8591" rIns="17182" bIns="8591" numCol="1" anchor="t" anchorCtr="0" compatLnSpc="1">
            <a:prstTxWarp prst="textNoShape">
              <a:avLst/>
            </a:prstTxWarp>
          </a:bodyPr>
          <a:lstStyle>
            <a:lvl1pPr>
              <a:defRPr sz="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286" y="0"/>
            <a:ext cx="2948389" cy="489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182" tIns="8591" rIns="17182" bIns="8591" numCol="1" anchor="t" anchorCtr="0" compatLnSpc="1">
            <a:prstTxWarp prst="textNoShape">
              <a:avLst/>
            </a:prstTxWarp>
          </a:bodyPr>
          <a:lstStyle>
            <a:lvl1pPr algn="r">
              <a:defRPr sz="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897" y="4684327"/>
            <a:ext cx="4995882" cy="444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182" tIns="8591" rIns="17182" bIns="8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3477"/>
            <a:ext cx="2948389" cy="489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182" tIns="8591" rIns="17182" bIns="8591" numCol="1" anchor="b" anchorCtr="0" compatLnSpc="1">
            <a:prstTxWarp prst="textNoShape">
              <a:avLst/>
            </a:prstTxWarp>
          </a:bodyPr>
          <a:lstStyle>
            <a:lvl1pPr>
              <a:defRPr sz="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286" y="9383477"/>
            <a:ext cx="2948389" cy="489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182" tIns="8591" rIns="17182" bIns="8591" numCol="1" anchor="b" anchorCtr="0" compatLnSpc="1">
            <a:prstTxWarp prst="textNoShape">
              <a:avLst/>
            </a:prstTxWarp>
          </a:bodyPr>
          <a:lstStyle>
            <a:lvl1pPr algn="r">
              <a:defRPr sz="200" baseline="0">
                <a:ea typeface="SimSun" pitchFamily="2" charset="-122"/>
              </a:defRPr>
            </a:lvl1pPr>
          </a:lstStyle>
          <a:p>
            <a:fld id="{F292183B-F5F8-4439-922E-D0C2BF219B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39966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79931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1989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59863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1998278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9794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97603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9725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9600" indent="-53692" eaLnBrk="0" hangingPunct="0"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214770" indent="-42954" eaLnBrk="0" hangingPunct="0"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300678" indent="-42954" eaLnBrk="0" hangingPunct="0"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386585" indent="-42954" eaLnBrk="0" hangingPunct="0"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72493" indent="-42954" eaLnBrk="0" fontAlgn="base" hangingPunct="0">
              <a:spcBef>
                <a:spcPct val="0"/>
              </a:spcBef>
              <a:spcAft>
                <a:spcPct val="0"/>
              </a:spcAft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558401" indent="-42954" eaLnBrk="0" fontAlgn="base" hangingPunct="0">
              <a:spcBef>
                <a:spcPct val="0"/>
              </a:spcBef>
              <a:spcAft>
                <a:spcPct val="0"/>
              </a:spcAft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644309" indent="-42954" eaLnBrk="0" fontAlgn="base" hangingPunct="0">
              <a:spcBef>
                <a:spcPct val="0"/>
              </a:spcBef>
              <a:spcAft>
                <a:spcPct val="0"/>
              </a:spcAft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730217" indent="-42954" eaLnBrk="0" fontAlgn="base" hangingPunct="0">
              <a:spcBef>
                <a:spcPct val="0"/>
              </a:spcBef>
              <a:spcAft>
                <a:spcPct val="0"/>
              </a:spcAft>
              <a:defRPr sz="8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314095F-9EDE-4C7C-9E58-3C0D148A5523}" type="slidenum">
              <a:rPr lang="en-US" altLang="zh-CN" sz="200" baseline="0">
                <a:ea typeface="SimSun" pitchFamily="2" charset="-122"/>
              </a:rPr>
              <a:pPr eaLnBrk="1" hangingPunct="1"/>
              <a:t>1</a:t>
            </a:fld>
            <a:endParaRPr lang="en-US" altLang="zh-CN" sz="200" baseline="0">
              <a:ea typeface="SimSun" pitchFamily="2" charset="-122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1363"/>
            <a:ext cx="4940300" cy="370522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36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13F3D-7CEB-4FC6-8CDB-0E1402894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F04D1-B078-43D3-8F3E-0EB7CD0DC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7633A-9C4B-4978-BDD3-A59936F0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0658C-4541-4BAE-8266-B5DBCF2D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241F8-AC6B-48C0-9BF5-E7338110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E2A6-8D49-4474-8C7A-1BD77D36969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132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C4AFB-5CE2-4DF6-B72E-35752D92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BDBB2-5298-4AD9-A9AB-AC25EA2A1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43505-5828-4CFB-8A7E-598F5410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81C3A-6176-41FA-8906-4CDFE1E0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51BF6-7C59-411B-A9EA-691584F1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706F-022A-4C06-A89D-CC6518B0B38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895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39885-062B-4FB0-B496-757B9C80F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7E226-4434-44E6-A61B-62AA4D55C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5A833-AFE3-45FF-BB83-E0EFC867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B2867-0603-48EF-8AA3-5AC6ECDF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5180A-A5A7-4C20-A695-D4F0F865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C460-F9B2-4FAC-8639-76A81A2F1E0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088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9695F-5A6C-49DA-830A-035A94CC3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A800B-95C3-425D-8D8C-DC8685C0E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80141-8969-4937-92D0-F4498918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43523-EC6B-4F33-92F5-4F5F7C5C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8E47E-0F52-4007-9762-F7F826D1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DA40-2263-4835-8046-3E03B8C4730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002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D59E2-1452-41E0-B80D-F984B647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62977-677A-4B9F-BFB9-0E61D322F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46C31-46C3-4E28-8673-108B0EE1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A4253-B1C9-49E0-AAEE-28F07C64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DB77C-3F5B-436A-8626-70225EE82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DC-2011-4E15-83C5-CAC2DE52104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406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DC3F-53A6-40C8-AEC2-3CCC2F825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329EA-4310-4E85-98AB-53CDB0D9DD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26E7C-7F78-4E2C-A5FD-6D1701058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73D6C-782B-4370-9743-6F7F14A1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619A7-6ABD-49EE-94B2-2681BE9B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30131-B6BD-4399-9B65-EB592961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418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5A1D-1B76-4D27-936F-46811894D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40B27-E507-4B1F-AABB-E232E69F9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B4119-2A54-42D0-BE38-C0A06FB2B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E16655-87EC-4511-920B-AF0FDC4457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70A7A3-BF2E-4986-9D64-438A72036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0BD9F-75C3-484A-B1CD-4F902C04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CD5672-4FC9-423E-A4A6-0C7E4D9DB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95A28-89E2-46DB-9E6F-2F394622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513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F7A6B-66F1-45B9-BCA8-7C758AAB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5928B-C3A4-457D-915F-1F2E9F29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812C51-6F11-4472-9B9A-DBE2B40C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A3CB8-FF9E-410B-87DE-1B4922C7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57B5-3395-4EC7-A25C-53DFE322190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931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76100C-BE1E-4242-989D-5735389E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A8582-29EA-4763-AE19-57B93D5DB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036-614D-4B13-A982-4654C4EB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A38B8-F8C0-4B85-A092-4472F1EEDAF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736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DCF61-E2F0-415E-9FDC-F097C022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D205E-7EB6-4137-83A1-0F03D266B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2FABD-1985-4ED2-8707-B17EAE95C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01DB0-6821-43F9-A384-DAFC11476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68733-2542-4283-9266-0916689D6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C308B-4222-4273-A9C4-5C8ACAFF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D376-DFAC-423C-9B3E-7CFD32B53EC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623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1B6A-46EF-443B-926D-64B207A3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D290E4-F015-422C-8097-83D3F9D69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19313-27F1-42F2-ADE2-92A22EA2B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8C99A-E67A-4E94-B5CB-5ACB5DC3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F650D-6796-4A31-9247-D52CB8C2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CFD09-3595-45C0-BF24-7E4F1255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2008-6B2E-4E35-B5DB-FCAB12E44FE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32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306489-CEA3-40B8-AC0D-BFB503A49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776CC-A39C-4869-AC76-F7330D6B0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0EB6A-69D5-40C0-A0B0-4DA1692F3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38F66-0E57-487E-BDE3-BF91A4226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8EE58-C46D-42D8-94D5-F6E4CF984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591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microsoft.com/office/2007/relationships/diagramDrawing" Target="../diagrams/drawing2.xml"/><Relationship Id="rId18" Type="http://schemas.openxmlformats.org/officeDocument/2006/relationships/diagramQuickStyle" Target="../diagrams/quickStyle3.xml"/><Relationship Id="rId26" Type="http://schemas.openxmlformats.org/officeDocument/2006/relationships/diagramData" Target="../diagrams/data5.xml"/><Relationship Id="rId3" Type="http://schemas.openxmlformats.org/officeDocument/2006/relationships/image" Target="../media/image1.png"/><Relationship Id="rId21" Type="http://schemas.openxmlformats.org/officeDocument/2006/relationships/diagramData" Target="../diagrams/data4.xml"/><Relationship Id="rId34" Type="http://schemas.openxmlformats.org/officeDocument/2006/relationships/image" Target="../media/image7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Layout" Target="../diagrams/layout3.xml"/><Relationship Id="rId25" Type="http://schemas.microsoft.com/office/2007/relationships/diagramDrawing" Target="../diagrams/drawing4.xml"/><Relationship Id="rId3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29" Type="http://schemas.openxmlformats.org/officeDocument/2006/relationships/diagramColors" Target="../diagrams/colors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24" Type="http://schemas.openxmlformats.org/officeDocument/2006/relationships/diagramColors" Target="../diagrams/colors4.xml"/><Relationship Id="rId32" Type="http://schemas.openxmlformats.org/officeDocument/2006/relationships/image" Target="../media/image5.png"/><Relationship Id="rId5" Type="http://schemas.openxmlformats.org/officeDocument/2006/relationships/diagramLayout" Target="../diagrams/layout1.xml"/><Relationship Id="rId15" Type="http://schemas.openxmlformats.org/officeDocument/2006/relationships/image" Target="../media/image3.jpeg"/><Relationship Id="rId23" Type="http://schemas.openxmlformats.org/officeDocument/2006/relationships/diagramQuickStyle" Target="../diagrams/quickStyle4.xml"/><Relationship Id="rId28" Type="http://schemas.openxmlformats.org/officeDocument/2006/relationships/diagramQuickStyle" Target="../diagrams/quickStyle5.xml"/><Relationship Id="rId10" Type="http://schemas.openxmlformats.org/officeDocument/2006/relationships/diagramLayout" Target="../diagrams/layout2.xml"/><Relationship Id="rId19" Type="http://schemas.openxmlformats.org/officeDocument/2006/relationships/diagramColors" Target="../diagrams/colors3.xml"/><Relationship Id="rId31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2.jpeg"/><Relationship Id="rId22" Type="http://schemas.openxmlformats.org/officeDocument/2006/relationships/diagramLayout" Target="../diagrams/layout4.xml"/><Relationship Id="rId27" Type="http://schemas.openxmlformats.org/officeDocument/2006/relationships/diagramLayout" Target="../diagrams/layout5.xml"/><Relationship Id="rId30" Type="http://schemas.microsoft.com/office/2007/relationships/diagramDrawing" Target="../diagrams/drawing5.xml"/><Relationship Id="rId35" Type="http://schemas.openxmlformats.org/officeDocument/2006/relationships/image" Target="../media/image8.jpg"/><Relationship Id="rId8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45"/>
          <p:cNvSpPr>
            <a:spLocks noChangeArrowheads="1"/>
          </p:cNvSpPr>
          <p:nvPr/>
        </p:nvSpPr>
        <p:spPr bwMode="auto">
          <a:xfrm>
            <a:off x="1371600" y="9391567"/>
            <a:ext cx="13128173" cy="106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 anchor="ctr">
            <a:spAutoFit/>
          </a:bodyPr>
          <a:lstStyle/>
          <a:p>
            <a:pPr algn="ctr"/>
            <a:endParaRPr lang="en-US" altLang="zh-CN" sz="4300">
              <a:ea typeface="SimSun" pitchFamily="2" charset="-122"/>
            </a:endParaRPr>
          </a:p>
          <a:p>
            <a:pPr algn="ctr"/>
            <a:endParaRPr lang="en-US" altLang="zh-CN" sz="1900">
              <a:ea typeface="SimSun" pitchFamily="2" charset="-122"/>
            </a:endParaRPr>
          </a:p>
          <a:p>
            <a:pPr algn="just">
              <a:spcAft>
                <a:spcPts val="2626"/>
              </a:spcAft>
            </a:pPr>
            <a:r>
              <a:rPr lang="en-US" altLang="zh-CN">
                <a:ea typeface="SimSun" pitchFamily="2" charset="-122"/>
              </a:rPr>
              <a:t>	</a:t>
            </a:r>
            <a:endParaRPr lang="en-US" altLang="zh-CN" baseline="0" dirty="0">
              <a:ea typeface="SimSun" pitchFamily="2" charset="-122"/>
            </a:endParaRPr>
          </a:p>
        </p:txBody>
      </p:sp>
      <p:sp>
        <p:nvSpPr>
          <p:cNvPr id="14356" name="Rectangle 36"/>
          <p:cNvSpPr>
            <a:spLocks noChangeArrowheads="1"/>
          </p:cNvSpPr>
          <p:nvPr/>
        </p:nvSpPr>
        <p:spPr bwMode="auto">
          <a:xfrm>
            <a:off x="13631573" y="24143652"/>
            <a:ext cx="15473042" cy="67112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aseline="0"/>
          </a:p>
        </p:txBody>
      </p:sp>
      <p:sp>
        <p:nvSpPr>
          <p:cNvPr id="14344" name="Rectangle 36"/>
          <p:cNvSpPr>
            <a:spLocks noChangeArrowheads="1"/>
          </p:cNvSpPr>
          <p:nvPr/>
        </p:nvSpPr>
        <p:spPr bwMode="auto">
          <a:xfrm>
            <a:off x="30377504" y="23659500"/>
            <a:ext cx="12978253" cy="829586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aseline="0"/>
          </a:p>
        </p:txBody>
      </p:sp>
      <p:pic>
        <p:nvPicPr>
          <p:cNvPr id="1032" name="Picture 8" descr="Home - St George's University Hospitals NHS Foundation Trust">
            <a:extLst>
              <a:ext uri="{FF2B5EF4-FFF2-40B4-BE49-F238E27FC236}">
                <a16:creationId xmlns:a16="http://schemas.microsoft.com/office/drawing/2014/main" id="{ED98480C-6928-4FE7-A6C7-4753F295D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516" y="1304560"/>
            <a:ext cx="7732389" cy="173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9" name="Subtitle 2">
            <a:extLst>
              <a:ext uri="{FF2B5EF4-FFF2-40B4-BE49-F238E27FC236}">
                <a16:creationId xmlns:a16="http://schemas.microsoft.com/office/drawing/2014/main" id="{BCC00FC8-D3A0-4042-B180-79E4E7E1F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143434"/>
              </p:ext>
            </p:extLst>
          </p:nvPr>
        </p:nvGraphicFramePr>
        <p:xfrm>
          <a:off x="721476" y="3500978"/>
          <a:ext cx="12061516" cy="10653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0" name="Content Placeholder 2">
            <a:extLst>
              <a:ext uri="{FF2B5EF4-FFF2-40B4-BE49-F238E27FC236}">
                <a16:creationId xmlns:a16="http://schemas.microsoft.com/office/drawing/2014/main" id="{FB29ECA6-E407-470F-ADE7-2C41380E81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687330"/>
              </p:ext>
            </p:extLst>
          </p:nvPr>
        </p:nvGraphicFramePr>
        <p:xfrm>
          <a:off x="13624750" y="12308611"/>
          <a:ext cx="29820502" cy="11486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034" name="Picture 10">
            <a:extLst>
              <a:ext uri="{FF2B5EF4-FFF2-40B4-BE49-F238E27FC236}">
                <a16:creationId xmlns:a16="http://schemas.microsoft.com/office/drawing/2014/main" id="{54F6C8E0-E1FA-4B7E-B9DF-C9615CF46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896" y="27499300"/>
            <a:ext cx="5937914" cy="444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B2A08D87-80A9-4E94-8E16-01489EA33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6" y="27499300"/>
            <a:ext cx="5534318" cy="443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20">
            <a:extLst>
              <a:ext uri="{FF2B5EF4-FFF2-40B4-BE49-F238E27FC236}">
                <a16:creationId xmlns:a16="http://schemas.microsoft.com/office/drawing/2014/main" id="{F7464742-A0A6-44DB-BEE3-06FEB066C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5812" y="3282790"/>
            <a:ext cx="29659807" cy="85030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aseline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B216522-5A69-49C3-84AA-589F1A783AE4}"/>
              </a:ext>
            </a:extLst>
          </p:cNvPr>
          <p:cNvSpPr txBox="1"/>
          <p:nvPr/>
        </p:nvSpPr>
        <p:spPr>
          <a:xfrm>
            <a:off x="14658628" y="3900827"/>
            <a:ext cx="24958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3600" b="0" i="0">
                <a:solidFill>
                  <a:srgbClr val="000000"/>
                </a:solidFill>
                <a:effectLst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FCF0C9-2B56-4939-B356-9E72EFA82CF5}"/>
              </a:ext>
            </a:extLst>
          </p:cNvPr>
          <p:cNvSpPr txBox="1"/>
          <p:nvPr/>
        </p:nvSpPr>
        <p:spPr>
          <a:xfrm>
            <a:off x="26634795" y="25769390"/>
            <a:ext cx="1214697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rtl="0" fontAlgn="base">
              <a:buFont typeface="Arial" panose="020B0604020202020204" pitchFamily="34" charset="0"/>
              <a:buChar char="•"/>
            </a:pPr>
            <a:r>
              <a:rPr lang="en-GB" sz="4000" dirty="0"/>
              <a:t>Consider creating p</a:t>
            </a:r>
            <a:r>
              <a:rPr lang="en-GB" sz="4000" i="0" u="none" strike="noStrike" dirty="0">
                <a:effectLst/>
              </a:rPr>
              <a:t>aediatric-specif</a:t>
            </a:r>
            <a:r>
              <a:rPr lang="en-GB" sz="4000" dirty="0"/>
              <a:t>ic Major Trauma Pathway within St. George’s.</a:t>
            </a:r>
            <a:endParaRPr lang="en-US" sz="4000" dirty="0"/>
          </a:p>
          <a:p>
            <a:pPr marL="571500" indent="-571500" rtl="0" fontAlgn="base">
              <a:buFont typeface="Arial" panose="020B0604020202020204" pitchFamily="34" charset="0"/>
              <a:buChar char="•"/>
            </a:pPr>
            <a:r>
              <a:rPr lang="en-GB" sz="4000" dirty="0"/>
              <a:t>Delay in access to </a:t>
            </a:r>
            <a:r>
              <a:rPr lang="en-GB" sz="4000" b="0" i="0" u="none" strike="noStrike" dirty="0">
                <a:effectLst/>
              </a:rPr>
              <a:t>paediatric </a:t>
            </a:r>
            <a:r>
              <a:rPr lang="en-GB" sz="4000" dirty="0"/>
              <a:t>n</a:t>
            </a:r>
            <a:r>
              <a:rPr lang="en-GB" sz="4000" b="0" i="0" u="none" strike="noStrike" dirty="0">
                <a:effectLst/>
              </a:rPr>
              <a:t>euro-rehab inpatient placements due to waitlist for existing services.</a:t>
            </a:r>
            <a:endParaRPr lang="en-GB" sz="4000" dirty="0"/>
          </a:p>
          <a:p>
            <a:pPr marL="571500" indent="-571500" rtl="0" fontAlgn="base">
              <a:buFont typeface="Arial" panose="020B0604020202020204" pitchFamily="34" charset="0"/>
              <a:buChar char="•"/>
            </a:pPr>
            <a:r>
              <a:rPr lang="en-GB" sz="4000" b="0" i="0" u="none" strike="noStrike" dirty="0">
                <a:effectLst/>
              </a:rPr>
              <a:t>Consideration should be given for the </a:t>
            </a:r>
            <a:r>
              <a:rPr lang="en-GB" sz="4000" dirty="0"/>
              <a:t>establishment of an inpatient b</a:t>
            </a:r>
            <a:r>
              <a:rPr lang="en-GB" sz="4000" b="0" i="0" u="none" strike="noStrike" dirty="0">
                <a:effectLst/>
              </a:rPr>
              <a:t>otulinum toxin service.</a:t>
            </a:r>
          </a:p>
          <a:p>
            <a:pPr marL="571500" indent="-571500" rtl="0" fontAlgn="base">
              <a:buFont typeface="Arial" panose="020B0604020202020204" pitchFamily="34" charset="0"/>
              <a:buChar char="•"/>
            </a:pPr>
            <a:r>
              <a:rPr lang="en-GB" sz="4000" b="0" i="0" u="none" strike="noStrike" dirty="0">
                <a:effectLst/>
              </a:rPr>
              <a:t>Further healthcare professional education required for staff regarding the management of TBI patients within Paediatrics</a:t>
            </a:r>
            <a:r>
              <a:rPr lang="en-GB" sz="3600" b="0" i="0" u="none" strike="noStrike" dirty="0">
                <a:effectLst/>
              </a:rPr>
              <a:t>.</a:t>
            </a:r>
            <a:endParaRPr lang="en-GB" sz="3600" b="0" i="0" dirty="0">
              <a:effectLst/>
            </a:endParaRPr>
          </a:p>
          <a:p>
            <a:pPr algn="l" rtl="0" fontAlgn="base"/>
            <a:endParaRPr lang="en-GB" sz="3200" b="0" i="0" dirty="0">
              <a:solidFill>
                <a:srgbClr val="000000"/>
              </a:solidFill>
              <a:effectLst/>
            </a:endParaRPr>
          </a:p>
          <a:p>
            <a:endParaRPr lang="en-GB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E3BE172-7473-465D-893E-0D28CA81D59B}"/>
              </a:ext>
            </a:extLst>
          </p:cNvPr>
          <p:cNvSpPr txBox="1"/>
          <p:nvPr/>
        </p:nvSpPr>
        <p:spPr>
          <a:xfrm>
            <a:off x="13557684" y="25240474"/>
            <a:ext cx="12978253" cy="7407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0000"/>
                </a:solidFill>
                <a:latin typeface="Calibri" panose="020F0502020204030204" pitchFamily="34" charset="0"/>
              </a:rPr>
              <a:t>Early PDOC outcome measures, seating assessments and range maintenance strategies were commenced on PICU.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4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Pain relief, tone management and mediation regimes confirmed.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4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Weekly MDT meetings held to support with forward planning and collaborative team working.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0000"/>
                </a:solidFill>
                <a:latin typeface="Calibri" panose="020F0502020204030204" pitchFamily="34" charset="0"/>
              </a:rPr>
              <a:t>Strong rapport between family and MDT members were built.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0000"/>
                </a:solidFill>
                <a:latin typeface="Calibri" panose="020F0502020204030204" pitchFamily="34" charset="0"/>
              </a:rPr>
              <a:t>Assessment completed by Tadworth team with St. George’s MDT.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0000"/>
                </a:solidFill>
                <a:latin typeface="Calibri" panose="020F0502020204030204" pitchFamily="34" charset="0"/>
              </a:rPr>
              <a:t>Patient was discharged to her local hospital whilst awaiting a bed at Tadworth Neuro-Rehab. </a:t>
            </a:r>
            <a:endParaRPr lang="en-GB" sz="4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35" name="Subtitle 2">
            <a:extLst>
              <a:ext uri="{FF2B5EF4-FFF2-40B4-BE49-F238E27FC236}">
                <a16:creationId xmlns:a16="http://schemas.microsoft.com/office/drawing/2014/main" id="{915160E3-9577-440C-B879-9C90233A4F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943289"/>
              </p:ext>
            </p:extLst>
          </p:nvPr>
        </p:nvGraphicFramePr>
        <p:xfrm>
          <a:off x="13672484" y="4806247"/>
          <a:ext cx="11075198" cy="716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36" name="Content Placeholder 3">
            <a:extLst>
              <a:ext uri="{FF2B5EF4-FFF2-40B4-BE49-F238E27FC236}">
                <a16:creationId xmlns:a16="http://schemas.microsoft.com/office/drawing/2014/main" id="{C647B5BE-830D-4421-928F-EABB3F7DAC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183609"/>
              </p:ext>
            </p:extLst>
          </p:nvPr>
        </p:nvGraphicFramePr>
        <p:xfrm>
          <a:off x="25183194" y="4652600"/>
          <a:ext cx="11850032" cy="7458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37D4CB97-C916-4603-AC55-F1D7A2B1B88F}"/>
              </a:ext>
            </a:extLst>
          </p:cNvPr>
          <p:cNvGrpSpPr/>
          <p:nvPr/>
        </p:nvGrpSpPr>
        <p:grpSpPr>
          <a:xfrm>
            <a:off x="13604113" y="3171359"/>
            <a:ext cx="29565611" cy="1240988"/>
            <a:chOff x="24593" y="0"/>
            <a:chExt cx="29635159" cy="1928993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BBCB14AB-F9CA-4507-9C34-FA19C837D19C}"/>
                </a:ext>
              </a:extLst>
            </p:cNvPr>
            <p:cNvSpPr/>
            <p:nvPr/>
          </p:nvSpPr>
          <p:spPr>
            <a:xfrm>
              <a:off x="24593" y="0"/>
              <a:ext cx="29635159" cy="1928993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ectangle: Rounded Corners 4">
              <a:extLst>
                <a:ext uri="{FF2B5EF4-FFF2-40B4-BE49-F238E27FC236}">
                  <a16:creationId xmlns:a16="http://schemas.microsoft.com/office/drawing/2014/main" id="{AA21D041-4FBC-4F00-A1AA-A15A62CDF06F}"/>
                </a:ext>
              </a:extLst>
            </p:cNvPr>
            <p:cNvSpPr txBox="1"/>
            <p:nvPr/>
          </p:nvSpPr>
          <p:spPr>
            <a:xfrm>
              <a:off x="81091" y="56498"/>
              <a:ext cx="29522163" cy="1815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6600" b="1" kern="1200" dirty="0"/>
                <a:t>Multi-Disciplinary Team Input:</a:t>
              </a:r>
              <a:endParaRPr lang="en-US" sz="6600" b="1" kern="1200" dirty="0"/>
            </a:p>
          </p:txBody>
        </p:sp>
      </p:grpSp>
      <p:graphicFrame>
        <p:nvGraphicFramePr>
          <p:cNvPr id="38" name="Subtitle 2">
            <a:extLst>
              <a:ext uri="{FF2B5EF4-FFF2-40B4-BE49-F238E27FC236}">
                <a16:creationId xmlns:a16="http://schemas.microsoft.com/office/drawing/2014/main" id="{0B84DF64-3DB5-4BF3-BE91-EEC2B42012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125295"/>
              </p:ext>
            </p:extLst>
          </p:nvPr>
        </p:nvGraphicFramePr>
        <p:xfrm>
          <a:off x="13495812" y="562231"/>
          <a:ext cx="20489388" cy="2168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pic>
        <p:nvPicPr>
          <p:cNvPr id="1028" name="Picture 4" descr="Multicolour Bunting - partyandcelebrate UK">
            <a:extLst>
              <a:ext uri="{FF2B5EF4-FFF2-40B4-BE49-F238E27FC236}">
                <a16:creationId xmlns:a16="http://schemas.microsoft.com/office/drawing/2014/main" id="{ECEA9A14-9D74-47A7-8B1B-40D361B098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96" r="1244" b="31225"/>
          <a:stretch/>
        </p:blipFill>
        <p:spPr bwMode="auto">
          <a:xfrm rot="1352558">
            <a:off x="38864421" y="822228"/>
            <a:ext cx="4927840" cy="14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3" name="Content Placeholder 3">
            <a:extLst>
              <a:ext uri="{FF2B5EF4-FFF2-40B4-BE49-F238E27FC236}">
                <a16:creationId xmlns:a16="http://schemas.microsoft.com/office/drawing/2014/main" id="{D3C1ABB7-9D8D-4337-BAB9-61EAB8E831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791746"/>
              </p:ext>
            </p:extLst>
          </p:nvPr>
        </p:nvGraphicFramePr>
        <p:xfrm>
          <a:off x="759726" y="16020459"/>
          <a:ext cx="12146973" cy="1124724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</a:tblPr>
              <a:tblGrid>
                <a:gridCol w="5671322">
                  <a:extLst>
                    <a:ext uri="{9D8B030D-6E8A-4147-A177-3AD203B41FA5}">
                      <a16:colId xmlns:a16="http://schemas.microsoft.com/office/drawing/2014/main" val="199743580"/>
                    </a:ext>
                  </a:extLst>
                </a:gridCol>
                <a:gridCol w="6475651">
                  <a:extLst>
                    <a:ext uri="{9D8B030D-6E8A-4147-A177-3AD203B41FA5}">
                      <a16:colId xmlns:a16="http://schemas.microsoft.com/office/drawing/2014/main" val="283665806"/>
                    </a:ext>
                  </a:extLst>
                </a:gridCol>
              </a:tblGrid>
              <a:tr h="1009294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1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Injuries ​</a:t>
                      </a:r>
                      <a:endParaRPr lang="en-GB" sz="3600" b="1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1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Management​</a:t>
                      </a:r>
                      <a:endParaRPr lang="en-GB" sz="3600" b="1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46161"/>
                  </a:ext>
                </a:extLst>
              </a:tr>
              <a:tr h="1811739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Diffuse axonal brain injury with intraparenchymal bleed + R frontal contusion​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Neuroprotected on admission, ICP bolt 15th Oct, removed 20th Oct​</a:t>
                      </a:r>
                      <a:endParaRPr lang="en-GB" sz="36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87028"/>
                  </a:ext>
                </a:extLst>
              </a:tr>
              <a:tr h="868135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Right occipital skull fracture 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Conservative management ​</a:t>
                      </a:r>
                      <a:endParaRPr lang="en-GB" sz="36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997738"/>
                  </a:ext>
                </a:extLst>
              </a:tr>
              <a:tr h="126055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Complex zygomatic and sphenoid fracture​</a:t>
                      </a:r>
                      <a:endParaRPr lang="en-GB" sz="36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Conservative management 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731921"/>
                  </a:ext>
                </a:extLst>
              </a:tr>
              <a:tr h="2362928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Left clavicular and scapular fractures ​</a:t>
                      </a:r>
                      <a:endParaRPr lang="en-GB" sz="36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Sling for when sitting out and rolling in bed, not to abduct L shoulder beyond 90 degrees for 6 weeks.​</a:t>
                      </a:r>
                      <a:endParaRPr lang="en-GB" sz="36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47413"/>
                  </a:ext>
                </a:extLst>
              </a:tr>
              <a:tr h="868135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Left 1st rib fracture​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Sling for comfort​</a:t>
                      </a:r>
                      <a:endParaRPr lang="en-GB" sz="36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3378"/>
                  </a:ext>
                </a:extLst>
              </a:tr>
              <a:tr h="1811739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Left pubic rami fracture and sacroiliac joint widening​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Open reduction internal fixation 27th Oct. Toe touch weight bear left leg for 8 weeks.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25753"/>
                  </a:ext>
                </a:extLst>
              </a:tr>
              <a:tr h="868135"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L5 transverse process fracture 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3600" b="0" i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Conservative management ​</a:t>
                      </a:r>
                      <a:endParaRPr lang="en-GB" sz="3600" b="0" i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829" marR="124736" marT="18522" marB="13891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551560"/>
                  </a:ext>
                </a:extLst>
              </a:tr>
            </a:tbl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971F35BE-2A51-42AB-AC8C-3AEF351C400E}"/>
              </a:ext>
            </a:extLst>
          </p:cNvPr>
          <p:cNvGrpSpPr/>
          <p:nvPr/>
        </p:nvGrpSpPr>
        <p:grpSpPr>
          <a:xfrm>
            <a:off x="659417" y="14742877"/>
            <a:ext cx="12275139" cy="1312740"/>
            <a:chOff x="0" y="284457"/>
            <a:chExt cx="12275139" cy="1312740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D04EC677-2F22-46FE-9938-0AA3C6D25374}"/>
                </a:ext>
              </a:extLst>
            </p:cNvPr>
            <p:cNvSpPr/>
            <p:nvPr/>
          </p:nvSpPr>
          <p:spPr>
            <a:xfrm>
              <a:off x="0" y="284457"/>
              <a:ext cx="12275139" cy="13127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ectangle: Rounded Corners 4">
              <a:extLst>
                <a:ext uri="{FF2B5EF4-FFF2-40B4-BE49-F238E27FC236}">
                  <a16:creationId xmlns:a16="http://schemas.microsoft.com/office/drawing/2014/main" id="{9A17772B-C07A-47B5-B521-EAA02033DEA4}"/>
                </a:ext>
              </a:extLst>
            </p:cNvPr>
            <p:cNvSpPr txBox="1"/>
            <p:nvPr/>
          </p:nvSpPr>
          <p:spPr>
            <a:xfrm>
              <a:off x="64083" y="348540"/>
              <a:ext cx="12146973" cy="1184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6600" b="1" dirty="0"/>
                <a:t>Injuries and Management</a:t>
              </a:r>
              <a:endParaRPr lang="en-US" sz="6600" kern="1200" dirty="0"/>
            </a:p>
          </p:txBody>
        </p:sp>
      </p:grp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9562FEC2-7D91-4371-BA22-7F6A07B6D1E2}"/>
              </a:ext>
            </a:extLst>
          </p:cNvPr>
          <p:cNvSpPr/>
          <p:nvPr/>
        </p:nvSpPr>
        <p:spPr>
          <a:xfrm rot="840000">
            <a:off x="8934639" y="29543033"/>
            <a:ext cx="1933753" cy="1607530"/>
          </a:xfrm>
          <a:prstGeom prst="flowChartConnector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2CAB339-D9ED-4595-8955-22CB916C5BD3}"/>
              </a:ext>
            </a:extLst>
          </p:cNvPr>
          <p:cNvGrpSpPr/>
          <p:nvPr/>
        </p:nvGrpSpPr>
        <p:grpSpPr>
          <a:xfrm>
            <a:off x="13608401" y="23803131"/>
            <a:ext cx="12275139" cy="1312740"/>
            <a:chOff x="0" y="284457"/>
            <a:chExt cx="12275139" cy="1312740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34700C60-00FD-48D7-B817-98981B501610}"/>
                </a:ext>
              </a:extLst>
            </p:cNvPr>
            <p:cNvSpPr/>
            <p:nvPr/>
          </p:nvSpPr>
          <p:spPr>
            <a:xfrm>
              <a:off x="0" y="284457"/>
              <a:ext cx="12275139" cy="13127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ctangle: Rounded Corners 4">
              <a:extLst>
                <a:ext uri="{FF2B5EF4-FFF2-40B4-BE49-F238E27FC236}">
                  <a16:creationId xmlns:a16="http://schemas.microsoft.com/office/drawing/2014/main" id="{540FA3F8-7B93-4584-B6CD-F61A64C930C8}"/>
                </a:ext>
              </a:extLst>
            </p:cNvPr>
            <p:cNvSpPr txBox="1"/>
            <p:nvPr/>
          </p:nvSpPr>
          <p:spPr>
            <a:xfrm>
              <a:off x="64083" y="348540"/>
              <a:ext cx="12146973" cy="1184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600" b="1" dirty="0"/>
                <a:t>Discharge Planning:</a:t>
              </a:r>
              <a:endParaRPr lang="en-US" sz="6600" kern="1200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0930C37-52AC-4C0A-BC8E-6D6E93FE8F1D}"/>
              </a:ext>
            </a:extLst>
          </p:cNvPr>
          <p:cNvGrpSpPr/>
          <p:nvPr/>
        </p:nvGrpSpPr>
        <p:grpSpPr>
          <a:xfrm>
            <a:off x="26464487" y="23820480"/>
            <a:ext cx="12275139" cy="1312740"/>
            <a:chOff x="0" y="284457"/>
            <a:chExt cx="12275139" cy="1312740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A9376B0F-DE9B-422A-B209-138B972EA297}"/>
                </a:ext>
              </a:extLst>
            </p:cNvPr>
            <p:cNvSpPr/>
            <p:nvPr/>
          </p:nvSpPr>
          <p:spPr>
            <a:xfrm>
              <a:off x="0" y="284457"/>
              <a:ext cx="12275139" cy="13127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ectangle: Rounded Corners 4">
              <a:extLst>
                <a:ext uri="{FF2B5EF4-FFF2-40B4-BE49-F238E27FC236}">
                  <a16:creationId xmlns:a16="http://schemas.microsoft.com/office/drawing/2014/main" id="{736A78E4-E10A-4363-AD37-0A3DEFF7CC56}"/>
                </a:ext>
              </a:extLst>
            </p:cNvPr>
            <p:cNvSpPr txBox="1"/>
            <p:nvPr/>
          </p:nvSpPr>
          <p:spPr>
            <a:xfrm>
              <a:off x="64083" y="348540"/>
              <a:ext cx="12146973" cy="1184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600" b="1" dirty="0"/>
                <a:t>Learning Points</a:t>
              </a:r>
              <a:r>
                <a:rPr lang="en-US" sz="6600" dirty="0"/>
                <a:t>:</a:t>
              </a:r>
              <a:endParaRPr lang="en-US" sz="6600" kern="1200" dirty="0"/>
            </a:p>
          </p:txBody>
        </p:sp>
      </p:grp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ABECAF0-1CF6-49DF-B06B-3B8A1988F644}"/>
              </a:ext>
            </a:extLst>
          </p:cNvPr>
          <p:cNvSpPr/>
          <p:nvPr/>
        </p:nvSpPr>
        <p:spPr>
          <a:xfrm>
            <a:off x="26731118" y="31491116"/>
            <a:ext cx="7892144" cy="1157217"/>
          </a:xfrm>
          <a:prstGeom prst="roundRect">
            <a:avLst/>
          </a:prstGeom>
          <a:solidFill>
            <a:srgbClr val="E5DFD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Consent gained from mother of patient to share information, videos and photographs.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6C99A1-B28A-499E-B4FC-78340C710826}"/>
              </a:ext>
            </a:extLst>
          </p:cNvPr>
          <p:cNvPicPr>
            <a:picLocks noChangeAspect="1"/>
          </p:cNvPicPr>
          <p:nvPr/>
        </p:nvPicPr>
        <p:blipFill rotWithShape="1">
          <a:blip r:embed="rId32"/>
          <a:srcRect l="13359" t="6782" r="13492" b="40059"/>
          <a:stretch/>
        </p:blipFill>
        <p:spPr>
          <a:xfrm>
            <a:off x="39270640" y="27038999"/>
            <a:ext cx="4288411" cy="41351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BCB53-7157-4BE3-A135-28BA146C8289}"/>
              </a:ext>
            </a:extLst>
          </p:cNvPr>
          <p:cNvSpPr txBox="1"/>
          <p:nvPr/>
        </p:nvSpPr>
        <p:spPr>
          <a:xfrm>
            <a:off x="39007693" y="23750979"/>
            <a:ext cx="42680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/>
              <a:t>Scan QR Code:</a:t>
            </a:r>
          </a:p>
          <a:p>
            <a:pPr algn="ctr"/>
            <a:r>
              <a:rPr lang="en-GB" sz="4400" dirty="0"/>
              <a:t>Update on how patient is doing at Neuro-Rehab now</a:t>
            </a:r>
          </a:p>
        </p:txBody>
      </p:sp>
      <p:pic>
        <p:nvPicPr>
          <p:cNvPr id="7" name="Picture 2" descr="Premium Vector | International group of young happy children ...">
            <a:extLst>
              <a:ext uri="{FF2B5EF4-FFF2-40B4-BE49-F238E27FC236}">
                <a16:creationId xmlns:a16="http://schemas.microsoft.com/office/drawing/2014/main" id="{190AB1A9-CE25-4780-A930-273099B20B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1" b="4383"/>
          <a:stretch/>
        </p:blipFill>
        <p:spPr bwMode="auto">
          <a:xfrm>
            <a:off x="257114" y="295530"/>
            <a:ext cx="5000683" cy="288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,833 Disability Child Cartoon Images, Stock Photos &amp; Vectors | Shutterstock">
            <a:extLst>
              <a:ext uri="{FF2B5EF4-FFF2-40B4-BE49-F238E27FC236}">
                <a16:creationId xmlns:a16="http://schemas.microsoft.com/office/drawing/2014/main" id="{37D5EE12-0B42-4AE1-9F23-D325ACD39A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" t="5909" r="29336" b="12518"/>
          <a:stretch/>
        </p:blipFill>
        <p:spPr bwMode="auto">
          <a:xfrm>
            <a:off x="34918867" y="30761769"/>
            <a:ext cx="4268040" cy="204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A picture containing person&#10;&#10;Description automatically generated">
            <a:extLst>
              <a:ext uri="{FF2B5EF4-FFF2-40B4-BE49-F238E27FC236}">
                <a16:creationId xmlns:a16="http://schemas.microsoft.com/office/drawing/2014/main" id="{ABA23012-3CD1-4640-A574-A656FB622C21}"/>
              </a:ext>
            </a:extLst>
          </p:cNvPr>
          <p:cNvPicPr>
            <a:picLocks noChangeAspect="1"/>
          </p:cNvPicPr>
          <p:nvPr/>
        </p:nvPicPr>
        <p:blipFill rotWithShape="1">
          <a:blip r:embed="rId35"/>
          <a:srcRect l="36164" t="10952" r="3380" b="26649"/>
          <a:stretch/>
        </p:blipFill>
        <p:spPr>
          <a:xfrm>
            <a:off x="37645410" y="4643805"/>
            <a:ext cx="5254009" cy="7230453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68BE26D9-BBCC-43E6-9AF2-A325F9CEB412}"/>
              </a:ext>
            </a:extLst>
          </p:cNvPr>
          <p:cNvSpPr txBox="1"/>
          <p:nvPr/>
        </p:nvSpPr>
        <p:spPr>
          <a:xfrm>
            <a:off x="34339094" y="2363388"/>
            <a:ext cx="93371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400" b="1" dirty="0"/>
              <a:t>Diana Doherty: </a:t>
            </a:r>
            <a:r>
              <a:rPr lang="en-GB" sz="2400" dirty="0"/>
              <a:t>Band 6 Major Trauma Occupational Therapist </a:t>
            </a:r>
            <a:br>
              <a:rPr lang="en-GB" sz="2400" dirty="0"/>
            </a:br>
            <a:r>
              <a:rPr lang="en-GB" sz="2400" b="1" dirty="0"/>
              <a:t>Tessa</a:t>
            </a:r>
            <a:r>
              <a:rPr lang="en-GB" sz="2400" dirty="0"/>
              <a:t> </a:t>
            </a:r>
            <a:r>
              <a:rPr lang="en-GB" sz="2400" b="1" dirty="0"/>
              <a:t>Abbot</a:t>
            </a:r>
            <a:r>
              <a:rPr lang="en-GB" sz="2400" dirty="0"/>
              <a:t>: Band 7 Neuro Paediatric Physiotherapist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5359</TotalTime>
  <Words>580</Words>
  <Application>Microsoft Office PowerPoint</Application>
  <PresentationFormat>Custom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lilu1</dc:creator>
  <cp:lastModifiedBy>Diana Doherty</cp:lastModifiedBy>
  <cp:revision>221</cp:revision>
  <cp:lastPrinted>2023-03-31T08:52:03Z</cp:lastPrinted>
  <dcterms:created xsi:type="dcterms:W3CDTF">2011-10-21T15:46:33Z</dcterms:created>
  <dcterms:modified xsi:type="dcterms:W3CDTF">2023-03-31T12:39:09Z</dcterms:modified>
</cp:coreProperties>
</file>