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50399950" cy="26279475"/>
  <p:notesSz cx="6858000" cy="9144000"/>
  <p:defaultTextStyle>
    <a:defPPr>
      <a:defRPr lang="en-US"/>
    </a:defPPr>
    <a:lvl1pPr marL="0" algn="l" defTabSz="3680551" rtl="0" eaLnBrk="1" latinLnBrk="0" hangingPunct="1">
      <a:defRPr sz="7245" kern="1200">
        <a:solidFill>
          <a:schemeClr val="tx1"/>
        </a:solidFill>
        <a:latin typeface="+mn-lt"/>
        <a:ea typeface="+mn-ea"/>
        <a:cs typeface="+mn-cs"/>
      </a:defRPr>
    </a:lvl1pPr>
    <a:lvl2pPr marL="1840276" algn="l" defTabSz="3680551" rtl="0" eaLnBrk="1" latinLnBrk="0" hangingPunct="1">
      <a:defRPr sz="7245" kern="1200">
        <a:solidFill>
          <a:schemeClr val="tx1"/>
        </a:solidFill>
        <a:latin typeface="+mn-lt"/>
        <a:ea typeface="+mn-ea"/>
        <a:cs typeface="+mn-cs"/>
      </a:defRPr>
    </a:lvl2pPr>
    <a:lvl3pPr marL="3680551" algn="l" defTabSz="3680551" rtl="0" eaLnBrk="1" latinLnBrk="0" hangingPunct="1">
      <a:defRPr sz="7245" kern="1200">
        <a:solidFill>
          <a:schemeClr val="tx1"/>
        </a:solidFill>
        <a:latin typeface="+mn-lt"/>
        <a:ea typeface="+mn-ea"/>
        <a:cs typeface="+mn-cs"/>
      </a:defRPr>
    </a:lvl3pPr>
    <a:lvl4pPr marL="5520827" algn="l" defTabSz="3680551" rtl="0" eaLnBrk="1" latinLnBrk="0" hangingPunct="1">
      <a:defRPr sz="7245" kern="1200">
        <a:solidFill>
          <a:schemeClr val="tx1"/>
        </a:solidFill>
        <a:latin typeface="+mn-lt"/>
        <a:ea typeface="+mn-ea"/>
        <a:cs typeface="+mn-cs"/>
      </a:defRPr>
    </a:lvl4pPr>
    <a:lvl5pPr marL="7361103" algn="l" defTabSz="3680551" rtl="0" eaLnBrk="1" latinLnBrk="0" hangingPunct="1">
      <a:defRPr sz="7245" kern="1200">
        <a:solidFill>
          <a:schemeClr val="tx1"/>
        </a:solidFill>
        <a:latin typeface="+mn-lt"/>
        <a:ea typeface="+mn-ea"/>
        <a:cs typeface="+mn-cs"/>
      </a:defRPr>
    </a:lvl5pPr>
    <a:lvl6pPr marL="9201379" algn="l" defTabSz="3680551" rtl="0" eaLnBrk="1" latinLnBrk="0" hangingPunct="1">
      <a:defRPr sz="7245" kern="1200">
        <a:solidFill>
          <a:schemeClr val="tx1"/>
        </a:solidFill>
        <a:latin typeface="+mn-lt"/>
        <a:ea typeface="+mn-ea"/>
        <a:cs typeface="+mn-cs"/>
      </a:defRPr>
    </a:lvl6pPr>
    <a:lvl7pPr marL="11041654" algn="l" defTabSz="3680551" rtl="0" eaLnBrk="1" latinLnBrk="0" hangingPunct="1">
      <a:defRPr sz="7245" kern="1200">
        <a:solidFill>
          <a:schemeClr val="tx1"/>
        </a:solidFill>
        <a:latin typeface="+mn-lt"/>
        <a:ea typeface="+mn-ea"/>
        <a:cs typeface="+mn-cs"/>
      </a:defRPr>
    </a:lvl7pPr>
    <a:lvl8pPr marL="12881930" algn="l" defTabSz="3680551" rtl="0" eaLnBrk="1" latinLnBrk="0" hangingPunct="1">
      <a:defRPr sz="7245" kern="1200">
        <a:solidFill>
          <a:schemeClr val="tx1"/>
        </a:solidFill>
        <a:latin typeface="+mn-lt"/>
        <a:ea typeface="+mn-ea"/>
        <a:cs typeface="+mn-cs"/>
      </a:defRPr>
    </a:lvl8pPr>
    <a:lvl9pPr marL="14722206" algn="l" defTabSz="3680551" rtl="0" eaLnBrk="1" latinLnBrk="0" hangingPunct="1">
      <a:defRPr sz="72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3015" autoAdjust="0"/>
    <p:restoredTop sz="93896" autoAdjust="0"/>
  </p:normalViewPr>
  <p:slideViewPr>
    <p:cSldViewPr snapToGrid="0">
      <p:cViewPr>
        <p:scale>
          <a:sx n="28" d="100"/>
          <a:sy n="28" d="100"/>
        </p:scale>
        <p:origin x="-1800" y="-1352"/>
      </p:cViewPr>
      <p:guideLst>
        <p:guide orient="horz" pos="8277"/>
        <p:guide pos="15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EE686-744F-46AE-A31F-8BAE3DBFFFA8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1143000"/>
            <a:ext cx="5918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36144-CA50-4EE0-AA64-587C0FD80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3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6144-CA50-4EE0-AA64-587C0FD806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6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9994" y="4300832"/>
            <a:ext cx="37799963" cy="9149151"/>
          </a:xfrm>
        </p:spPr>
        <p:txBody>
          <a:bodyPr anchor="b"/>
          <a:lstStyle>
            <a:lvl1pPr algn="ctr">
              <a:defRPr sz="229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9994" y="13802810"/>
            <a:ext cx="37799963" cy="6344788"/>
          </a:xfrm>
        </p:spPr>
        <p:txBody>
          <a:bodyPr/>
          <a:lstStyle>
            <a:lvl1pPr marL="0" indent="0" algn="ctr">
              <a:buNone/>
              <a:defRPr sz="9197"/>
            </a:lvl1pPr>
            <a:lvl2pPr marL="1751945" indent="0" algn="ctr">
              <a:buNone/>
              <a:defRPr sz="7664"/>
            </a:lvl2pPr>
            <a:lvl3pPr marL="3503889" indent="0" algn="ctr">
              <a:buNone/>
              <a:defRPr sz="6897"/>
            </a:lvl3pPr>
            <a:lvl4pPr marL="5255834" indent="0" algn="ctr">
              <a:buNone/>
              <a:defRPr sz="6131"/>
            </a:lvl4pPr>
            <a:lvl5pPr marL="7007779" indent="0" algn="ctr">
              <a:buNone/>
              <a:defRPr sz="6131"/>
            </a:lvl5pPr>
            <a:lvl6pPr marL="8759723" indent="0" algn="ctr">
              <a:buNone/>
              <a:defRPr sz="6131"/>
            </a:lvl6pPr>
            <a:lvl7pPr marL="10511668" indent="0" algn="ctr">
              <a:buNone/>
              <a:defRPr sz="6131"/>
            </a:lvl7pPr>
            <a:lvl8pPr marL="12263613" indent="0" algn="ctr">
              <a:buNone/>
              <a:defRPr sz="6131"/>
            </a:lvl8pPr>
            <a:lvl9pPr marL="14015557" indent="0" algn="ctr">
              <a:buNone/>
              <a:defRPr sz="613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C42-AAC6-48C4-A0D3-389B334A1765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1A1F-2434-4626-ADFB-058B42B0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49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C42-AAC6-48C4-A0D3-389B334A1765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1A1F-2434-4626-ADFB-058B42B0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5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7464" y="1399139"/>
            <a:ext cx="10867489" cy="22270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4997" y="1399139"/>
            <a:ext cx="31972468" cy="222706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C42-AAC6-48C4-A0D3-389B334A1765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1A1F-2434-4626-ADFB-058B42B0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01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C42-AAC6-48C4-A0D3-389B334A1765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1A1F-2434-4626-ADFB-058B42B0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4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747" y="6551623"/>
            <a:ext cx="43469957" cy="10931530"/>
          </a:xfrm>
        </p:spPr>
        <p:txBody>
          <a:bodyPr anchor="b"/>
          <a:lstStyle>
            <a:lvl1pPr>
              <a:defRPr sz="229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747" y="17586569"/>
            <a:ext cx="43469957" cy="5748633"/>
          </a:xfrm>
        </p:spPr>
        <p:txBody>
          <a:bodyPr/>
          <a:lstStyle>
            <a:lvl1pPr marL="0" indent="0">
              <a:buNone/>
              <a:defRPr sz="9197">
                <a:solidFill>
                  <a:schemeClr val="tx1">
                    <a:tint val="75000"/>
                  </a:schemeClr>
                </a:solidFill>
              </a:defRPr>
            </a:lvl1pPr>
            <a:lvl2pPr marL="1751945" indent="0">
              <a:buNone/>
              <a:defRPr sz="7664">
                <a:solidFill>
                  <a:schemeClr val="tx1">
                    <a:tint val="75000"/>
                  </a:schemeClr>
                </a:solidFill>
              </a:defRPr>
            </a:lvl2pPr>
            <a:lvl3pPr marL="3503889" indent="0">
              <a:buNone/>
              <a:defRPr sz="6897">
                <a:solidFill>
                  <a:schemeClr val="tx1">
                    <a:tint val="75000"/>
                  </a:schemeClr>
                </a:solidFill>
              </a:defRPr>
            </a:lvl3pPr>
            <a:lvl4pPr marL="5255834" indent="0">
              <a:buNone/>
              <a:defRPr sz="6131">
                <a:solidFill>
                  <a:schemeClr val="tx1">
                    <a:tint val="75000"/>
                  </a:schemeClr>
                </a:solidFill>
              </a:defRPr>
            </a:lvl4pPr>
            <a:lvl5pPr marL="7007779" indent="0">
              <a:buNone/>
              <a:defRPr sz="6131">
                <a:solidFill>
                  <a:schemeClr val="tx1">
                    <a:tint val="75000"/>
                  </a:schemeClr>
                </a:solidFill>
              </a:defRPr>
            </a:lvl5pPr>
            <a:lvl6pPr marL="8759723" indent="0">
              <a:buNone/>
              <a:defRPr sz="6131">
                <a:solidFill>
                  <a:schemeClr val="tx1">
                    <a:tint val="75000"/>
                  </a:schemeClr>
                </a:solidFill>
              </a:defRPr>
            </a:lvl6pPr>
            <a:lvl7pPr marL="10511668" indent="0">
              <a:buNone/>
              <a:defRPr sz="6131">
                <a:solidFill>
                  <a:schemeClr val="tx1">
                    <a:tint val="75000"/>
                  </a:schemeClr>
                </a:solidFill>
              </a:defRPr>
            </a:lvl7pPr>
            <a:lvl8pPr marL="12263613" indent="0">
              <a:buNone/>
              <a:defRPr sz="6131">
                <a:solidFill>
                  <a:schemeClr val="tx1">
                    <a:tint val="75000"/>
                  </a:schemeClr>
                </a:solidFill>
              </a:defRPr>
            </a:lvl8pPr>
            <a:lvl9pPr marL="14015557" indent="0">
              <a:buNone/>
              <a:defRPr sz="6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C42-AAC6-48C4-A0D3-389B334A1765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1A1F-2434-4626-ADFB-058B42B0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4996" y="6995694"/>
            <a:ext cx="21419979" cy="16674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4975" y="6995694"/>
            <a:ext cx="21419979" cy="166740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C42-AAC6-48C4-A0D3-389B334A1765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1A1F-2434-4626-ADFB-058B42B0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4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1" y="1399141"/>
            <a:ext cx="43469957" cy="50794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563" y="6442123"/>
            <a:ext cx="21321539" cy="3157185"/>
          </a:xfrm>
        </p:spPr>
        <p:txBody>
          <a:bodyPr anchor="b"/>
          <a:lstStyle>
            <a:lvl1pPr marL="0" indent="0">
              <a:buNone/>
              <a:defRPr sz="9197" b="1"/>
            </a:lvl1pPr>
            <a:lvl2pPr marL="1751945" indent="0">
              <a:buNone/>
              <a:defRPr sz="7664" b="1"/>
            </a:lvl2pPr>
            <a:lvl3pPr marL="3503889" indent="0">
              <a:buNone/>
              <a:defRPr sz="6897" b="1"/>
            </a:lvl3pPr>
            <a:lvl4pPr marL="5255834" indent="0">
              <a:buNone/>
              <a:defRPr sz="6131" b="1"/>
            </a:lvl4pPr>
            <a:lvl5pPr marL="7007779" indent="0">
              <a:buNone/>
              <a:defRPr sz="6131" b="1"/>
            </a:lvl5pPr>
            <a:lvl6pPr marL="8759723" indent="0">
              <a:buNone/>
              <a:defRPr sz="6131" b="1"/>
            </a:lvl6pPr>
            <a:lvl7pPr marL="10511668" indent="0">
              <a:buNone/>
              <a:defRPr sz="6131" b="1"/>
            </a:lvl7pPr>
            <a:lvl8pPr marL="12263613" indent="0">
              <a:buNone/>
              <a:defRPr sz="6131" b="1"/>
            </a:lvl8pPr>
            <a:lvl9pPr marL="14015557" indent="0">
              <a:buNone/>
              <a:defRPr sz="6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563" y="9599308"/>
            <a:ext cx="21321539" cy="14119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4975" y="6442123"/>
            <a:ext cx="21426543" cy="3157185"/>
          </a:xfrm>
        </p:spPr>
        <p:txBody>
          <a:bodyPr anchor="b"/>
          <a:lstStyle>
            <a:lvl1pPr marL="0" indent="0">
              <a:buNone/>
              <a:defRPr sz="9197" b="1"/>
            </a:lvl1pPr>
            <a:lvl2pPr marL="1751945" indent="0">
              <a:buNone/>
              <a:defRPr sz="7664" b="1"/>
            </a:lvl2pPr>
            <a:lvl3pPr marL="3503889" indent="0">
              <a:buNone/>
              <a:defRPr sz="6897" b="1"/>
            </a:lvl3pPr>
            <a:lvl4pPr marL="5255834" indent="0">
              <a:buNone/>
              <a:defRPr sz="6131" b="1"/>
            </a:lvl4pPr>
            <a:lvl5pPr marL="7007779" indent="0">
              <a:buNone/>
              <a:defRPr sz="6131" b="1"/>
            </a:lvl5pPr>
            <a:lvl6pPr marL="8759723" indent="0">
              <a:buNone/>
              <a:defRPr sz="6131" b="1"/>
            </a:lvl6pPr>
            <a:lvl7pPr marL="10511668" indent="0">
              <a:buNone/>
              <a:defRPr sz="6131" b="1"/>
            </a:lvl7pPr>
            <a:lvl8pPr marL="12263613" indent="0">
              <a:buNone/>
              <a:defRPr sz="6131" b="1"/>
            </a:lvl8pPr>
            <a:lvl9pPr marL="14015557" indent="0">
              <a:buNone/>
              <a:defRPr sz="6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4975" y="9599308"/>
            <a:ext cx="21426543" cy="14119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C42-AAC6-48C4-A0D3-389B334A1765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1A1F-2434-4626-ADFB-058B42B0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7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C42-AAC6-48C4-A0D3-389B334A1765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1A1F-2434-4626-ADFB-058B42B0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6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C42-AAC6-48C4-A0D3-389B334A1765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1A1F-2434-4626-ADFB-058B42B0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8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1751965"/>
            <a:ext cx="16255294" cy="6131878"/>
          </a:xfrm>
        </p:spPr>
        <p:txBody>
          <a:bodyPr anchor="b"/>
          <a:lstStyle>
            <a:lvl1pPr>
              <a:defRPr sz="1226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6543" y="3783760"/>
            <a:ext cx="25514975" cy="18675460"/>
          </a:xfrm>
        </p:spPr>
        <p:txBody>
          <a:bodyPr/>
          <a:lstStyle>
            <a:lvl1pPr>
              <a:defRPr sz="12262"/>
            </a:lvl1pPr>
            <a:lvl2pPr>
              <a:defRPr sz="10729"/>
            </a:lvl2pPr>
            <a:lvl3pPr>
              <a:defRPr sz="9197"/>
            </a:lvl3pPr>
            <a:lvl4pPr>
              <a:defRPr sz="7664"/>
            </a:lvl4pPr>
            <a:lvl5pPr>
              <a:defRPr sz="7664"/>
            </a:lvl5pPr>
            <a:lvl6pPr>
              <a:defRPr sz="7664"/>
            </a:lvl6pPr>
            <a:lvl7pPr>
              <a:defRPr sz="7664"/>
            </a:lvl7pPr>
            <a:lvl8pPr>
              <a:defRPr sz="7664"/>
            </a:lvl8pPr>
            <a:lvl9pPr>
              <a:defRPr sz="76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7883843"/>
            <a:ext cx="16255294" cy="14605793"/>
          </a:xfrm>
        </p:spPr>
        <p:txBody>
          <a:bodyPr/>
          <a:lstStyle>
            <a:lvl1pPr marL="0" indent="0">
              <a:buNone/>
              <a:defRPr sz="6131"/>
            </a:lvl1pPr>
            <a:lvl2pPr marL="1751945" indent="0">
              <a:buNone/>
              <a:defRPr sz="5365"/>
            </a:lvl2pPr>
            <a:lvl3pPr marL="3503889" indent="0">
              <a:buNone/>
              <a:defRPr sz="4598"/>
            </a:lvl3pPr>
            <a:lvl4pPr marL="5255834" indent="0">
              <a:buNone/>
              <a:defRPr sz="3832"/>
            </a:lvl4pPr>
            <a:lvl5pPr marL="7007779" indent="0">
              <a:buNone/>
              <a:defRPr sz="3832"/>
            </a:lvl5pPr>
            <a:lvl6pPr marL="8759723" indent="0">
              <a:buNone/>
              <a:defRPr sz="3832"/>
            </a:lvl6pPr>
            <a:lvl7pPr marL="10511668" indent="0">
              <a:buNone/>
              <a:defRPr sz="3832"/>
            </a:lvl7pPr>
            <a:lvl8pPr marL="12263613" indent="0">
              <a:buNone/>
              <a:defRPr sz="3832"/>
            </a:lvl8pPr>
            <a:lvl9pPr marL="14015557" indent="0">
              <a:buNone/>
              <a:defRPr sz="383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C42-AAC6-48C4-A0D3-389B334A1765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1A1F-2434-4626-ADFB-058B42B0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2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563" y="1751965"/>
            <a:ext cx="16255294" cy="6131878"/>
          </a:xfrm>
        </p:spPr>
        <p:txBody>
          <a:bodyPr anchor="b"/>
          <a:lstStyle>
            <a:lvl1pPr>
              <a:defRPr sz="1226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6543" y="3783760"/>
            <a:ext cx="25514975" cy="18675460"/>
          </a:xfrm>
        </p:spPr>
        <p:txBody>
          <a:bodyPr anchor="t"/>
          <a:lstStyle>
            <a:lvl1pPr marL="0" indent="0">
              <a:buNone/>
              <a:defRPr sz="12262"/>
            </a:lvl1pPr>
            <a:lvl2pPr marL="1751945" indent="0">
              <a:buNone/>
              <a:defRPr sz="10729"/>
            </a:lvl2pPr>
            <a:lvl3pPr marL="3503889" indent="0">
              <a:buNone/>
              <a:defRPr sz="9197"/>
            </a:lvl3pPr>
            <a:lvl4pPr marL="5255834" indent="0">
              <a:buNone/>
              <a:defRPr sz="7664"/>
            </a:lvl4pPr>
            <a:lvl5pPr marL="7007779" indent="0">
              <a:buNone/>
              <a:defRPr sz="7664"/>
            </a:lvl5pPr>
            <a:lvl6pPr marL="8759723" indent="0">
              <a:buNone/>
              <a:defRPr sz="7664"/>
            </a:lvl6pPr>
            <a:lvl7pPr marL="10511668" indent="0">
              <a:buNone/>
              <a:defRPr sz="7664"/>
            </a:lvl7pPr>
            <a:lvl8pPr marL="12263613" indent="0">
              <a:buNone/>
              <a:defRPr sz="7664"/>
            </a:lvl8pPr>
            <a:lvl9pPr marL="14015557" indent="0">
              <a:buNone/>
              <a:defRPr sz="76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63" y="7883843"/>
            <a:ext cx="16255294" cy="14605793"/>
          </a:xfrm>
        </p:spPr>
        <p:txBody>
          <a:bodyPr/>
          <a:lstStyle>
            <a:lvl1pPr marL="0" indent="0">
              <a:buNone/>
              <a:defRPr sz="6131"/>
            </a:lvl1pPr>
            <a:lvl2pPr marL="1751945" indent="0">
              <a:buNone/>
              <a:defRPr sz="5365"/>
            </a:lvl2pPr>
            <a:lvl3pPr marL="3503889" indent="0">
              <a:buNone/>
              <a:defRPr sz="4598"/>
            </a:lvl3pPr>
            <a:lvl4pPr marL="5255834" indent="0">
              <a:buNone/>
              <a:defRPr sz="3832"/>
            </a:lvl4pPr>
            <a:lvl5pPr marL="7007779" indent="0">
              <a:buNone/>
              <a:defRPr sz="3832"/>
            </a:lvl5pPr>
            <a:lvl6pPr marL="8759723" indent="0">
              <a:buNone/>
              <a:defRPr sz="3832"/>
            </a:lvl6pPr>
            <a:lvl7pPr marL="10511668" indent="0">
              <a:buNone/>
              <a:defRPr sz="3832"/>
            </a:lvl7pPr>
            <a:lvl8pPr marL="12263613" indent="0">
              <a:buNone/>
              <a:defRPr sz="3832"/>
            </a:lvl8pPr>
            <a:lvl9pPr marL="14015557" indent="0">
              <a:buNone/>
              <a:defRPr sz="383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AC42-AAC6-48C4-A0D3-389B334A1765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51A1F-2434-4626-ADFB-058B42B0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6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997" y="1399141"/>
            <a:ext cx="43469957" cy="5079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997" y="6995694"/>
            <a:ext cx="43469957" cy="16674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4996" y="24357182"/>
            <a:ext cx="11339989" cy="1399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1AC42-AAC6-48C4-A0D3-389B334A1765}" type="datetimeFigureOut">
              <a:rPr lang="en-GB" smtClean="0"/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4984" y="24357182"/>
            <a:ext cx="17009983" cy="1399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4965" y="24357182"/>
            <a:ext cx="11339989" cy="1399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51A1F-2434-4626-ADFB-058B42B0B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03889" rtl="0" eaLnBrk="1" latinLnBrk="0" hangingPunct="1">
        <a:lnSpc>
          <a:spcPct val="90000"/>
        </a:lnSpc>
        <a:spcBef>
          <a:spcPct val="0"/>
        </a:spcBef>
        <a:buNone/>
        <a:defRPr sz="1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5972" indent="-875972" algn="l" defTabSz="3503889" rtl="0" eaLnBrk="1" latinLnBrk="0" hangingPunct="1">
        <a:lnSpc>
          <a:spcPct val="90000"/>
        </a:lnSpc>
        <a:spcBef>
          <a:spcPts val="3832"/>
        </a:spcBef>
        <a:buFont typeface="Arial" panose="020B0604020202020204" pitchFamily="34" charset="0"/>
        <a:buChar char="•"/>
        <a:defRPr sz="10729" kern="1200">
          <a:solidFill>
            <a:schemeClr val="tx1"/>
          </a:solidFill>
          <a:latin typeface="+mn-lt"/>
          <a:ea typeface="+mn-ea"/>
          <a:cs typeface="+mn-cs"/>
        </a:defRPr>
      </a:lvl1pPr>
      <a:lvl2pPr marL="2627917" indent="-875972" algn="l" defTabSz="3503889" rtl="0" eaLnBrk="1" latinLnBrk="0" hangingPunct="1">
        <a:lnSpc>
          <a:spcPct val="90000"/>
        </a:lnSpc>
        <a:spcBef>
          <a:spcPts val="1916"/>
        </a:spcBef>
        <a:buFont typeface="Arial" panose="020B0604020202020204" pitchFamily="34" charset="0"/>
        <a:buChar char="•"/>
        <a:defRPr sz="9197" kern="1200">
          <a:solidFill>
            <a:schemeClr val="tx1"/>
          </a:solidFill>
          <a:latin typeface="+mn-lt"/>
          <a:ea typeface="+mn-ea"/>
          <a:cs typeface="+mn-cs"/>
        </a:defRPr>
      </a:lvl2pPr>
      <a:lvl3pPr marL="4379862" indent="-875972" algn="l" defTabSz="3503889" rtl="0" eaLnBrk="1" latinLnBrk="0" hangingPunct="1">
        <a:lnSpc>
          <a:spcPct val="90000"/>
        </a:lnSpc>
        <a:spcBef>
          <a:spcPts val="1916"/>
        </a:spcBef>
        <a:buFont typeface="Arial" panose="020B0604020202020204" pitchFamily="34" charset="0"/>
        <a:buChar char="•"/>
        <a:defRPr sz="7664" kern="1200">
          <a:solidFill>
            <a:schemeClr val="tx1"/>
          </a:solidFill>
          <a:latin typeface="+mn-lt"/>
          <a:ea typeface="+mn-ea"/>
          <a:cs typeface="+mn-cs"/>
        </a:defRPr>
      </a:lvl3pPr>
      <a:lvl4pPr marL="6131806" indent="-875972" algn="l" defTabSz="3503889" rtl="0" eaLnBrk="1" latinLnBrk="0" hangingPunct="1">
        <a:lnSpc>
          <a:spcPct val="90000"/>
        </a:lnSpc>
        <a:spcBef>
          <a:spcPts val="1916"/>
        </a:spcBef>
        <a:buFont typeface="Arial" panose="020B0604020202020204" pitchFamily="34" charset="0"/>
        <a:buChar char="•"/>
        <a:defRPr sz="6897" kern="1200">
          <a:solidFill>
            <a:schemeClr val="tx1"/>
          </a:solidFill>
          <a:latin typeface="+mn-lt"/>
          <a:ea typeface="+mn-ea"/>
          <a:cs typeface="+mn-cs"/>
        </a:defRPr>
      </a:lvl4pPr>
      <a:lvl5pPr marL="7883751" indent="-875972" algn="l" defTabSz="3503889" rtl="0" eaLnBrk="1" latinLnBrk="0" hangingPunct="1">
        <a:lnSpc>
          <a:spcPct val="90000"/>
        </a:lnSpc>
        <a:spcBef>
          <a:spcPts val="1916"/>
        </a:spcBef>
        <a:buFont typeface="Arial" panose="020B0604020202020204" pitchFamily="34" charset="0"/>
        <a:buChar char="•"/>
        <a:defRPr sz="6897" kern="1200">
          <a:solidFill>
            <a:schemeClr val="tx1"/>
          </a:solidFill>
          <a:latin typeface="+mn-lt"/>
          <a:ea typeface="+mn-ea"/>
          <a:cs typeface="+mn-cs"/>
        </a:defRPr>
      </a:lvl5pPr>
      <a:lvl6pPr marL="9635696" indent="-875972" algn="l" defTabSz="3503889" rtl="0" eaLnBrk="1" latinLnBrk="0" hangingPunct="1">
        <a:lnSpc>
          <a:spcPct val="90000"/>
        </a:lnSpc>
        <a:spcBef>
          <a:spcPts val="1916"/>
        </a:spcBef>
        <a:buFont typeface="Arial" panose="020B0604020202020204" pitchFamily="34" charset="0"/>
        <a:buChar char="•"/>
        <a:defRPr sz="6897" kern="1200">
          <a:solidFill>
            <a:schemeClr val="tx1"/>
          </a:solidFill>
          <a:latin typeface="+mn-lt"/>
          <a:ea typeface="+mn-ea"/>
          <a:cs typeface="+mn-cs"/>
        </a:defRPr>
      </a:lvl6pPr>
      <a:lvl7pPr marL="11387640" indent="-875972" algn="l" defTabSz="3503889" rtl="0" eaLnBrk="1" latinLnBrk="0" hangingPunct="1">
        <a:lnSpc>
          <a:spcPct val="90000"/>
        </a:lnSpc>
        <a:spcBef>
          <a:spcPts val="1916"/>
        </a:spcBef>
        <a:buFont typeface="Arial" panose="020B0604020202020204" pitchFamily="34" charset="0"/>
        <a:buChar char="•"/>
        <a:defRPr sz="6897" kern="1200">
          <a:solidFill>
            <a:schemeClr val="tx1"/>
          </a:solidFill>
          <a:latin typeface="+mn-lt"/>
          <a:ea typeface="+mn-ea"/>
          <a:cs typeface="+mn-cs"/>
        </a:defRPr>
      </a:lvl7pPr>
      <a:lvl8pPr marL="13139585" indent="-875972" algn="l" defTabSz="3503889" rtl="0" eaLnBrk="1" latinLnBrk="0" hangingPunct="1">
        <a:lnSpc>
          <a:spcPct val="90000"/>
        </a:lnSpc>
        <a:spcBef>
          <a:spcPts val="1916"/>
        </a:spcBef>
        <a:buFont typeface="Arial" panose="020B0604020202020204" pitchFamily="34" charset="0"/>
        <a:buChar char="•"/>
        <a:defRPr sz="6897" kern="1200">
          <a:solidFill>
            <a:schemeClr val="tx1"/>
          </a:solidFill>
          <a:latin typeface="+mn-lt"/>
          <a:ea typeface="+mn-ea"/>
          <a:cs typeface="+mn-cs"/>
        </a:defRPr>
      </a:lvl8pPr>
      <a:lvl9pPr marL="14891530" indent="-875972" algn="l" defTabSz="3503889" rtl="0" eaLnBrk="1" latinLnBrk="0" hangingPunct="1">
        <a:lnSpc>
          <a:spcPct val="90000"/>
        </a:lnSpc>
        <a:spcBef>
          <a:spcPts val="1916"/>
        </a:spcBef>
        <a:buFont typeface="Arial" panose="020B0604020202020204" pitchFamily="34" charset="0"/>
        <a:buChar char="•"/>
        <a:defRPr sz="68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03889" rtl="0" eaLnBrk="1" latinLnBrk="0" hangingPunct="1">
        <a:defRPr sz="6897" kern="1200">
          <a:solidFill>
            <a:schemeClr val="tx1"/>
          </a:solidFill>
          <a:latin typeface="+mn-lt"/>
          <a:ea typeface="+mn-ea"/>
          <a:cs typeface="+mn-cs"/>
        </a:defRPr>
      </a:lvl1pPr>
      <a:lvl2pPr marL="1751945" algn="l" defTabSz="3503889" rtl="0" eaLnBrk="1" latinLnBrk="0" hangingPunct="1">
        <a:defRPr sz="6897" kern="1200">
          <a:solidFill>
            <a:schemeClr val="tx1"/>
          </a:solidFill>
          <a:latin typeface="+mn-lt"/>
          <a:ea typeface="+mn-ea"/>
          <a:cs typeface="+mn-cs"/>
        </a:defRPr>
      </a:lvl2pPr>
      <a:lvl3pPr marL="3503889" algn="l" defTabSz="3503889" rtl="0" eaLnBrk="1" latinLnBrk="0" hangingPunct="1">
        <a:defRPr sz="6897" kern="1200">
          <a:solidFill>
            <a:schemeClr val="tx1"/>
          </a:solidFill>
          <a:latin typeface="+mn-lt"/>
          <a:ea typeface="+mn-ea"/>
          <a:cs typeface="+mn-cs"/>
        </a:defRPr>
      </a:lvl3pPr>
      <a:lvl4pPr marL="5255834" algn="l" defTabSz="3503889" rtl="0" eaLnBrk="1" latinLnBrk="0" hangingPunct="1">
        <a:defRPr sz="6897" kern="1200">
          <a:solidFill>
            <a:schemeClr val="tx1"/>
          </a:solidFill>
          <a:latin typeface="+mn-lt"/>
          <a:ea typeface="+mn-ea"/>
          <a:cs typeface="+mn-cs"/>
        </a:defRPr>
      </a:lvl4pPr>
      <a:lvl5pPr marL="7007779" algn="l" defTabSz="3503889" rtl="0" eaLnBrk="1" latinLnBrk="0" hangingPunct="1">
        <a:defRPr sz="6897" kern="1200">
          <a:solidFill>
            <a:schemeClr val="tx1"/>
          </a:solidFill>
          <a:latin typeface="+mn-lt"/>
          <a:ea typeface="+mn-ea"/>
          <a:cs typeface="+mn-cs"/>
        </a:defRPr>
      </a:lvl5pPr>
      <a:lvl6pPr marL="8759723" algn="l" defTabSz="3503889" rtl="0" eaLnBrk="1" latinLnBrk="0" hangingPunct="1">
        <a:defRPr sz="6897" kern="1200">
          <a:solidFill>
            <a:schemeClr val="tx1"/>
          </a:solidFill>
          <a:latin typeface="+mn-lt"/>
          <a:ea typeface="+mn-ea"/>
          <a:cs typeface="+mn-cs"/>
        </a:defRPr>
      </a:lvl6pPr>
      <a:lvl7pPr marL="10511668" algn="l" defTabSz="3503889" rtl="0" eaLnBrk="1" latinLnBrk="0" hangingPunct="1">
        <a:defRPr sz="6897" kern="1200">
          <a:solidFill>
            <a:schemeClr val="tx1"/>
          </a:solidFill>
          <a:latin typeface="+mn-lt"/>
          <a:ea typeface="+mn-ea"/>
          <a:cs typeface="+mn-cs"/>
        </a:defRPr>
      </a:lvl7pPr>
      <a:lvl8pPr marL="12263613" algn="l" defTabSz="3503889" rtl="0" eaLnBrk="1" latinLnBrk="0" hangingPunct="1">
        <a:defRPr sz="6897" kern="1200">
          <a:solidFill>
            <a:schemeClr val="tx1"/>
          </a:solidFill>
          <a:latin typeface="+mn-lt"/>
          <a:ea typeface="+mn-ea"/>
          <a:cs typeface="+mn-cs"/>
        </a:defRPr>
      </a:lvl8pPr>
      <a:lvl9pPr marL="14015557" algn="l" defTabSz="3503889" rtl="0" eaLnBrk="1" latinLnBrk="0" hangingPunct="1">
        <a:defRPr sz="68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ourpains.com/ui/content/content.aspx?ID=332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038726" cy="3384721"/>
          </a:xfrm>
          <a:solidFill>
            <a:schemeClr val="accent1"/>
          </a:solidFill>
          <a:ln w="571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Black" panose="02040A02050405020203" pitchFamily="18" charset="0"/>
              </a:rPr>
              <a:t>Crossing </a:t>
            </a:r>
            <a:r>
              <a:rPr lang="en-US" sz="8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Black" panose="02040A02050405020203" pitchFamily="18" charset="0"/>
              </a:rPr>
              <a:t>borders with an innovative epidural information film: </a:t>
            </a:r>
            <a:r>
              <a:rPr lang="en-US" sz="8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Black" panose="02040A02050405020203" pitchFamily="18" charset="0"/>
              </a:rPr>
              <a:t>our experience</a:t>
            </a:r>
            <a:r>
              <a:rPr lang="en-US" sz="8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311" y="3701399"/>
            <a:ext cx="29587227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5800" b="1" dirty="0" smtClean="0"/>
              <a:t>M. Butcher, E. Evans, C. Johnston.  </a:t>
            </a:r>
            <a:endParaRPr lang="en-GB" sz="5800" b="1" dirty="0" smtClean="0"/>
          </a:p>
          <a:p>
            <a:r>
              <a:rPr lang="en-GB" sz="5800" b="1" i="1" dirty="0" smtClean="0">
                <a:cs typeface="Arial" panose="020B0604020202020204" pitchFamily="34" charset="0"/>
              </a:rPr>
              <a:t>Department </a:t>
            </a:r>
            <a:r>
              <a:rPr lang="en-GB" sz="5800" b="1" i="1" dirty="0" smtClean="0">
                <a:cs typeface="Arial" panose="020B0604020202020204" pitchFamily="34" charset="0"/>
              </a:rPr>
              <a:t>of Anaesthesia, St. George’s Hospital, London, </a:t>
            </a:r>
            <a:r>
              <a:rPr lang="en-GB" sz="5800" b="1" i="1" dirty="0" smtClean="0">
                <a:cs typeface="Arial" panose="020B0604020202020204" pitchFamily="34" charset="0"/>
              </a:rPr>
              <a:t>UK</a:t>
            </a:r>
          </a:p>
          <a:p>
            <a:r>
              <a:rPr lang="en-GB" sz="5800" i="1" dirty="0" smtClean="0">
                <a:cs typeface="Arial" panose="020B0604020202020204" pitchFamily="34" charset="0"/>
              </a:rPr>
              <a:t>This project was generously sponsored by St George’s Hospital charity</a:t>
            </a:r>
            <a:endParaRPr lang="en-GB" sz="5800" i="1" dirty="0" smtClean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50" y="6602782"/>
            <a:ext cx="24922472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7200" b="1" dirty="0" smtClean="0"/>
              <a:t>Introduction</a:t>
            </a:r>
            <a:endParaRPr lang="en-GB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0368" y="7931540"/>
            <a:ext cx="24851153" cy="454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750" indent="-51593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It is challenging to discuss </a:t>
            </a:r>
            <a:r>
              <a:rPr lang="en-US" sz="4400" dirty="0"/>
              <a:t>choices for </a:t>
            </a:r>
            <a:r>
              <a:rPr lang="en-US" sz="4400" dirty="0" err="1"/>
              <a:t>labour</a:t>
            </a:r>
            <a:r>
              <a:rPr lang="en-US" sz="4400" dirty="0"/>
              <a:t> analgesia with </a:t>
            </a:r>
            <a:r>
              <a:rPr lang="en-US" sz="4400" dirty="0" smtClean="0"/>
              <a:t>women who understand little or no </a:t>
            </a:r>
            <a:r>
              <a:rPr lang="en-US" sz="4400" dirty="0"/>
              <a:t>E</a:t>
            </a:r>
            <a:r>
              <a:rPr lang="en-US" sz="4400" dirty="0" smtClean="0"/>
              <a:t>nglish. </a:t>
            </a:r>
          </a:p>
          <a:p>
            <a:pPr marL="793750" indent="-51593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Typically, multi-lingual information leaflets and interpreters are used to solve this problem.</a:t>
            </a:r>
          </a:p>
          <a:p>
            <a:pPr marL="793750" indent="-51593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However, literacy </a:t>
            </a:r>
            <a:r>
              <a:rPr lang="en-US" sz="4400" dirty="0"/>
              <a:t>rates in some of our </a:t>
            </a:r>
            <a:r>
              <a:rPr lang="en-US" sz="4400" dirty="0" smtClean="0"/>
              <a:t>patients’ homelands are low and often </a:t>
            </a:r>
            <a:r>
              <a:rPr lang="en-US" sz="4400" dirty="0"/>
              <a:t>worse for </a:t>
            </a:r>
            <a:r>
              <a:rPr lang="en-US" sz="4400" dirty="0" smtClean="0"/>
              <a:t>women</a:t>
            </a:r>
            <a:r>
              <a:rPr lang="en-US" sz="4400" baseline="30000" dirty="0" smtClean="0"/>
              <a:t>1</a:t>
            </a:r>
            <a:r>
              <a:rPr lang="en-US" sz="4400" dirty="0"/>
              <a:t>;</a:t>
            </a:r>
            <a:r>
              <a:rPr lang="en-US" sz="4400" dirty="0" smtClean="0"/>
              <a:t> interpreters are costly and not always immediately available. </a:t>
            </a:r>
          </a:p>
          <a:p>
            <a:pPr marL="793750" indent="-51593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As a solution to this growing problem, we sought to create a readily accessible educational film that provides a visual and auditory foundation for informed decision making. </a:t>
            </a:r>
            <a:endParaRPr lang="en-GB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04719" y="18933266"/>
            <a:ext cx="24916803" cy="1242456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7200" b="1" dirty="0" smtClean="0"/>
              <a:t>Method</a:t>
            </a:r>
            <a:endParaRPr lang="en-GB" sz="7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0267342"/>
            <a:ext cx="24645783" cy="5294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587375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We </a:t>
            </a:r>
            <a:r>
              <a:rPr lang="en-US" sz="4400" dirty="0"/>
              <a:t>developed an </a:t>
            </a:r>
            <a:r>
              <a:rPr lang="en-US" sz="4400" dirty="0" smtClean="0"/>
              <a:t>information video on epidural analgesia with the aid of funding from St. George’s Hospital Charity, and the filming expertise of Dr. H. Smith at Invasive Films Ltd.</a:t>
            </a:r>
          </a:p>
          <a:p>
            <a:pPr marL="1143000" indent="-587375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After informed consent, healthcare volunteers and patients were recruited as </a:t>
            </a:r>
            <a:r>
              <a:rPr lang="en-US" sz="4400" dirty="0"/>
              <a:t>actors and </a:t>
            </a:r>
            <a:r>
              <a:rPr lang="en-US" sz="4400" dirty="0" smtClean="0"/>
              <a:t>translators.</a:t>
            </a:r>
          </a:p>
          <a:p>
            <a:pPr marL="1143000" indent="-587375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With approval from the Obstetric </a:t>
            </a:r>
            <a:r>
              <a:rPr lang="en-US" sz="4400" dirty="0" err="1" smtClean="0"/>
              <a:t>Anaesthetists’</a:t>
            </a:r>
            <a:r>
              <a:rPr lang="en-US" sz="4400" dirty="0" smtClean="0"/>
              <a:t> Association, we created a film dialogue based on it’s </a:t>
            </a:r>
            <a:r>
              <a:rPr lang="en-US" sz="4400" i="1" dirty="0" smtClean="0"/>
              <a:t>Pain Relief in </a:t>
            </a:r>
            <a:r>
              <a:rPr lang="en-US" sz="4400" i="1" dirty="0" err="1" smtClean="0"/>
              <a:t>Labour</a:t>
            </a:r>
            <a:r>
              <a:rPr lang="en-US" sz="4400" i="1" dirty="0" smtClean="0"/>
              <a:t> </a:t>
            </a:r>
            <a:r>
              <a:rPr lang="en-US" sz="4400" dirty="0" smtClean="0"/>
              <a:t>script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, which was translated into languages most prevalent in our region.</a:t>
            </a:r>
          </a:p>
          <a:p>
            <a:pPr marL="1143000" indent="-587375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Feedback from our </a:t>
            </a:r>
            <a:r>
              <a:rPr lang="en-US" sz="4400" dirty="0"/>
              <a:t>P</a:t>
            </a:r>
            <a:r>
              <a:rPr lang="en-US" sz="4400" dirty="0" smtClean="0"/>
              <a:t>atient Information Department and Maternity Liaison Group was sought during the making of the film.  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25582695" y="9408818"/>
            <a:ext cx="24363773" cy="4549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70643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4400" dirty="0"/>
              <a:t>The video lasts approximately eight minutes and is currently translated </a:t>
            </a:r>
            <a:r>
              <a:rPr lang="en-GB" sz="4400" dirty="0" smtClean="0"/>
              <a:t>into several languages.</a:t>
            </a:r>
            <a:endParaRPr lang="en-GB" sz="4400" dirty="0"/>
          </a:p>
          <a:p>
            <a:pPr marL="1143000" indent="-70643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It was uploaded on to a portable tablet and </a:t>
            </a:r>
            <a:r>
              <a:rPr lang="en-US" sz="4400" dirty="0" smtClean="0"/>
              <a:t>trust </a:t>
            </a:r>
            <a:r>
              <a:rPr lang="en-US" sz="4400" dirty="0" smtClean="0"/>
              <a:t>YouTube </a:t>
            </a:r>
            <a:r>
              <a:rPr lang="en-US" sz="4400" dirty="0"/>
              <a:t>site to allow </a:t>
            </a:r>
            <a:r>
              <a:rPr lang="en-US" sz="4400" dirty="0" smtClean="0"/>
              <a:t>free, easy </a:t>
            </a:r>
            <a:r>
              <a:rPr lang="en-US" sz="4400" dirty="0"/>
              <a:t>and instant access </a:t>
            </a:r>
            <a:r>
              <a:rPr lang="en-US" sz="4400" dirty="0" smtClean="0"/>
              <a:t>inside </a:t>
            </a:r>
            <a:r>
              <a:rPr lang="en-US" sz="4400" dirty="0"/>
              <a:t>and outside the hospital.</a:t>
            </a:r>
          </a:p>
          <a:p>
            <a:pPr marL="1143000" indent="-70643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Formal feedback of the film from mothers is currently in </a:t>
            </a:r>
            <a:r>
              <a:rPr lang="en-US" sz="4400" dirty="0" smtClean="0"/>
              <a:t>progress in addition to monitoring downloads, views and comments on You tube.</a:t>
            </a:r>
          </a:p>
          <a:p>
            <a:pPr marL="1143000" indent="-70643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err="1" smtClean="0"/>
              <a:t>Weblink</a:t>
            </a:r>
            <a:r>
              <a:rPr lang="en-US" sz="4400" dirty="0"/>
              <a:t> to videos: https://</a:t>
            </a:r>
            <a:r>
              <a:rPr lang="en-US" sz="4400" dirty="0" err="1"/>
              <a:t>www.youtube.com</a:t>
            </a:r>
            <a:r>
              <a:rPr lang="en-US" sz="4400" dirty="0"/>
              <a:t>/channel/UCkeIQzek_ZjJAplqLANIq6Q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68958" y="14035683"/>
            <a:ext cx="24078753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7200" b="1" dirty="0" smtClean="0"/>
              <a:t>Discussion</a:t>
            </a:r>
            <a:endParaRPr lang="en-GB" sz="7200" b="1" dirty="0"/>
          </a:p>
        </p:txBody>
      </p:sp>
      <p:sp>
        <p:nvSpPr>
          <p:cNvPr id="13" name="Rectangle 12"/>
          <p:cNvSpPr/>
          <p:nvPr/>
        </p:nvSpPr>
        <p:spPr>
          <a:xfrm>
            <a:off x="25671293" y="15389383"/>
            <a:ext cx="24450835" cy="4549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70643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This project highlights the value </a:t>
            </a:r>
            <a:r>
              <a:rPr lang="en-US" sz="4400" dirty="0" smtClean="0"/>
              <a:t>of creating </a:t>
            </a:r>
            <a:r>
              <a:rPr lang="en-US" sz="4400" dirty="0"/>
              <a:t>reliable and immediate information for mothers so they are able to make </a:t>
            </a:r>
            <a:r>
              <a:rPr lang="en-US" sz="4400" dirty="0" smtClean="0"/>
              <a:t>informed and dynamic </a:t>
            </a:r>
            <a:r>
              <a:rPr lang="en-US" sz="4400" dirty="0"/>
              <a:t>decisions about their care.</a:t>
            </a:r>
          </a:p>
          <a:p>
            <a:pPr marL="1143000" indent="-70643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/>
              <a:t>As a direct result of our </a:t>
            </a:r>
            <a:r>
              <a:rPr lang="en-US" sz="4400" dirty="0" smtClean="0"/>
              <a:t>educational film, </a:t>
            </a:r>
            <a:r>
              <a:rPr lang="en-US" sz="4400" dirty="0"/>
              <a:t>our regional maternity clinical network </a:t>
            </a:r>
            <a:r>
              <a:rPr lang="en-US" sz="4400" dirty="0" smtClean="0"/>
              <a:t>and the OAA are </a:t>
            </a:r>
            <a:r>
              <a:rPr lang="en-US" sz="4400" dirty="0"/>
              <a:t>creating a similar </a:t>
            </a:r>
            <a:r>
              <a:rPr lang="en-US" sz="4400" dirty="0" smtClean="0"/>
              <a:t>project </a:t>
            </a:r>
            <a:r>
              <a:rPr lang="en-US" sz="4400" dirty="0"/>
              <a:t>to improve </a:t>
            </a:r>
            <a:r>
              <a:rPr lang="en-US" sz="4400" dirty="0" smtClean="0"/>
              <a:t>patient communication and </a:t>
            </a:r>
            <a:r>
              <a:rPr lang="en-US" sz="4400" dirty="0"/>
              <a:t>reduce </a:t>
            </a:r>
            <a:r>
              <a:rPr lang="en-US" sz="4400" dirty="0" smtClean="0"/>
              <a:t>incidences of clinical risk.</a:t>
            </a:r>
          </a:p>
          <a:p>
            <a:pPr marL="1143000" indent="-706438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dirty="0" smtClean="0"/>
              <a:t>We </a:t>
            </a:r>
            <a:r>
              <a:rPr lang="en-US" sz="4400" dirty="0"/>
              <a:t>are continuing with wider language translations, and we aim to collaborate with other maternity units to </a:t>
            </a:r>
            <a:r>
              <a:rPr lang="en-US" sz="4400" dirty="0" smtClean="0"/>
              <a:t>promulgate </a:t>
            </a:r>
            <a:r>
              <a:rPr lang="en-US" sz="4400" dirty="0"/>
              <a:t>this local venture nationwide.</a:t>
            </a:r>
            <a:endParaRPr lang="en-GB" sz="4400" dirty="0"/>
          </a:p>
        </p:txBody>
      </p:sp>
      <p:sp>
        <p:nvSpPr>
          <p:cNvPr id="15" name="Rectangle 14"/>
          <p:cNvSpPr/>
          <p:nvPr/>
        </p:nvSpPr>
        <p:spPr>
          <a:xfrm>
            <a:off x="26154989" y="21703336"/>
            <a:ext cx="242449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400" dirty="0"/>
              <a:t>1. United Nations Educational, Scientific </a:t>
            </a:r>
            <a:r>
              <a:rPr lang="en-GB" sz="4400" dirty="0" smtClean="0"/>
              <a:t>&amp; </a:t>
            </a:r>
            <a:r>
              <a:rPr lang="en-GB" sz="4400" dirty="0"/>
              <a:t>Cultural Organization (UNESCO) Institute for Statistics. Adult literacy 2015.</a:t>
            </a:r>
          </a:p>
          <a:p>
            <a:r>
              <a:rPr lang="en-GB" sz="4400" u="sng" dirty="0">
                <a:solidFill>
                  <a:srgbClr val="0070C0"/>
                </a:solidFill>
              </a:rPr>
              <a:t>http://data.uis.unesco.org/Index.aspx?DataSetCode=EDULIT_DS&amp;popupcustomise=true&amp;lang=</a:t>
            </a:r>
            <a:r>
              <a:rPr lang="en-GB" sz="4400" u="sng" dirty="0" smtClean="0">
                <a:solidFill>
                  <a:srgbClr val="0070C0"/>
                </a:solidFill>
              </a:rPr>
              <a:t>en</a:t>
            </a:r>
            <a:endParaRPr lang="en-GB" sz="4400" dirty="0" smtClean="0"/>
          </a:p>
          <a:p>
            <a:pPr algn="just"/>
            <a:r>
              <a:rPr lang="en-GB" sz="4400" dirty="0" smtClean="0"/>
              <a:t>2</a:t>
            </a:r>
            <a:r>
              <a:rPr lang="en-GB" sz="4400" dirty="0"/>
              <a:t>. Obstetric Anaesthetists’ Association.  Pain relief in labour 2013.</a:t>
            </a:r>
          </a:p>
          <a:p>
            <a:pPr algn="just"/>
            <a:r>
              <a:rPr lang="en-GB" sz="4400" dirty="0">
                <a:hlinkClick r:id="rId3"/>
              </a:rPr>
              <a:t>http://</a:t>
            </a:r>
            <a:r>
              <a:rPr lang="en-GB" sz="4400" dirty="0" smtClean="0">
                <a:hlinkClick r:id="rId3"/>
              </a:rPr>
              <a:t>www.labourpains.com/ui/content/content.aspx?ID=</a:t>
            </a:r>
            <a:r>
              <a:rPr lang="en-GB" sz="4400" dirty="0" smtClean="0">
                <a:hlinkClick r:id="rId3"/>
              </a:rPr>
              <a:t>332</a:t>
            </a:r>
            <a:endParaRPr lang="en-GB" sz="4400" dirty="0" smtClean="0"/>
          </a:p>
          <a:p>
            <a:pPr algn="just"/>
            <a:endParaRPr lang="en-GB" sz="2000" dirty="0" smtClean="0"/>
          </a:p>
          <a:p>
            <a:pPr algn="just"/>
            <a:r>
              <a:rPr lang="en-GB" sz="4800" b="1" i="1" dirty="0" smtClean="0"/>
              <a:t>Thank you to the patients and staff at </a:t>
            </a:r>
            <a:r>
              <a:rPr lang="en-GB" sz="4800" b="1" i="1" smtClean="0"/>
              <a:t>St George’s </a:t>
            </a:r>
            <a:r>
              <a:rPr lang="en-GB" sz="4800" b="1" i="1" dirty="0" smtClean="0"/>
              <a:t>hospital for their help in making this video</a:t>
            </a:r>
            <a:endParaRPr lang="en-GB" sz="4800" b="1" i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25742161" y="7981573"/>
            <a:ext cx="24078753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7200" b="1" dirty="0" smtClean="0"/>
              <a:t>Results</a:t>
            </a:r>
            <a:endParaRPr lang="en-GB" sz="7200" b="1" dirty="0"/>
          </a:p>
        </p:txBody>
      </p:sp>
      <p:pic>
        <p:nvPicPr>
          <p:cNvPr id="1030" name="Picture 6" descr="http://mms.businesswire.com/media/20150812005901/en/480873/5/2316881_St_George%27s_University_Hospitals_300dpiCo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724" y="161755"/>
            <a:ext cx="18226103" cy="204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996234" y="20130796"/>
            <a:ext cx="24091166" cy="1242456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7200" b="1" dirty="0" smtClean="0"/>
              <a:t>References</a:t>
            </a:r>
            <a:endParaRPr lang="en-GB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9552" y="2620323"/>
            <a:ext cx="8478827" cy="4876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67" r="30998"/>
          <a:stretch/>
        </p:blipFill>
        <p:spPr>
          <a:xfrm>
            <a:off x="42999547" y="2608143"/>
            <a:ext cx="6821383" cy="489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270" y="12883439"/>
            <a:ext cx="9498014" cy="5567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83113" y="12913412"/>
            <a:ext cx="9489008" cy="542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2085" t="22313" r="1482" b="23519"/>
          <a:stretch/>
        </p:blipFill>
        <p:spPr>
          <a:xfrm>
            <a:off x="22044663" y="3669263"/>
            <a:ext cx="4853454" cy="2726260"/>
          </a:xfrm>
          <a:prstGeom prst="rect">
            <a:avLst/>
          </a:prstGeom>
        </p:spPr>
      </p:pic>
      <p:pic>
        <p:nvPicPr>
          <p:cNvPr id="18" name="Picture 17" descr="Screen Shot 2016-05-03 at 09.47.0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442" y="3807430"/>
            <a:ext cx="2641600" cy="2641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259358" y="3878501"/>
            <a:ext cx="3403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QR code link to English language video: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608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4061</TotalTime>
  <Words>489</Words>
  <Application>Microsoft Macintosh PowerPoint</Application>
  <PresentationFormat>Custom</PresentationFormat>
  <Paragraphs>32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 Crossing borders with an innovative epidural information film: our experience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madeleine bucther</dc:creator>
  <cp:lastModifiedBy>C Johnston</cp:lastModifiedBy>
  <cp:revision>116</cp:revision>
  <dcterms:created xsi:type="dcterms:W3CDTF">2016-04-16T11:06:01Z</dcterms:created>
  <dcterms:modified xsi:type="dcterms:W3CDTF">2016-05-03T09:14:02Z</dcterms:modified>
</cp:coreProperties>
</file>